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Default Extension="jp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5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485" r:id="rId102"/>
    <p:sldId id="358" r:id="rId103"/>
    <p:sldId id="359" r:id="rId104"/>
    <p:sldId id="360" r:id="rId105"/>
    <p:sldId id="361" r:id="rId106"/>
    <p:sldId id="362" r:id="rId107"/>
    <p:sldId id="365" r:id="rId108"/>
    <p:sldId id="486" r:id="rId109"/>
    <p:sldId id="366" r:id="rId110"/>
    <p:sldId id="367" r:id="rId111"/>
    <p:sldId id="370" r:id="rId112"/>
    <p:sldId id="372" r:id="rId113"/>
    <p:sldId id="373" r:id="rId114"/>
    <p:sldId id="374" r:id="rId115"/>
    <p:sldId id="375" r:id="rId116"/>
    <p:sldId id="376" r:id="rId117"/>
    <p:sldId id="377" r:id="rId118"/>
    <p:sldId id="378" r:id="rId119"/>
    <p:sldId id="379" r:id="rId120"/>
    <p:sldId id="380" r:id="rId121"/>
    <p:sldId id="381" r:id="rId122"/>
    <p:sldId id="382" r:id="rId123"/>
    <p:sldId id="383" r:id="rId124"/>
    <p:sldId id="384" r:id="rId125"/>
    <p:sldId id="385" r:id="rId126"/>
    <p:sldId id="386" r:id="rId127"/>
    <p:sldId id="387" r:id="rId128"/>
    <p:sldId id="388" r:id="rId129"/>
    <p:sldId id="389" r:id="rId130"/>
    <p:sldId id="390" r:id="rId131"/>
    <p:sldId id="391" r:id="rId132"/>
    <p:sldId id="392" r:id="rId133"/>
    <p:sldId id="393" r:id="rId134"/>
    <p:sldId id="394" r:id="rId135"/>
    <p:sldId id="395" r:id="rId136"/>
    <p:sldId id="396" r:id="rId137"/>
    <p:sldId id="397" r:id="rId138"/>
    <p:sldId id="398" r:id="rId139"/>
    <p:sldId id="399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416" r:id="rId157"/>
    <p:sldId id="417" r:id="rId158"/>
    <p:sldId id="418" r:id="rId159"/>
    <p:sldId id="419" r:id="rId160"/>
    <p:sldId id="420" r:id="rId161"/>
    <p:sldId id="421" r:id="rId162"/>
    <p:sldId id="422" r:id="rId163"/>
    <p:sldId id="423" r:id="rId164"/>
    <p:sldId id="424" r:id="rId165"/>
    <p:sldId id="425" r:id="rId166"/>
    <p:sldId id="426" r:id="rId167"/>
    <p:sldId id="427" r:id="rId168"/>
    <p:sldId id="428" r:id="rId169"/>
    <p:sldId id="429" r:id="rId170"/>
    <p:sldId id="430" r:id="rId171"/>
    <p:sldId id="431" r:id="rId172"/>
    <p:sldId id="432" r:id="rId173"/>
    <p:sldId id="433" r:id="rId174"/>
    <p:sldId id="434" r:id="rId175"/>
    <p:sldId id="435" r:id="rId176"/>
    <p:sldId id="436" r:id="rId177"/>
    <p:sldId id="437" r:id="rId178"/>
    <p:sldId id="438" r:id="rId179"/>
    <p:sldId id="439" r:id="rId180"/>
    <p:sldId id="440" r:id="rId181"/>
    <p:sldId id="441" r:id="rId182"/>
    <p:sldId id="442" r:id="rId183"/>
    <p:sldId id="443" r:id="rId184"/>
    <p:sldId id="444" r:id="rId185"/>
    <p:sldId id="445" r:id="rId186"/>
    <p:sldId id="446" r:id="rId187"/>
    <p:sldId id="447" r:id="rId188"/>
    <p:sldId id="448" r:id="rId189"/>
    <p:sldId id="449" r:id="rId190"/>
    <p:sldId id="450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viewProps" Target="viewProp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tableStyles" Target="tableStyle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EF53-2CB1-4A93-A0D6-66C055E3EF72}" type="datetime1">
              <a:rPr lang="en-GB" smtClean="0"/>
              <a:pPr/>
              <a:t>24/07/2013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 Klaus Röder Berater - Consultant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761A-5264-42E8-ACE0-21EA266D51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3DAA7-8EB4-4799-968D-6DFFCEBDCFC5}" type="datetimeFigureOut">
              <a:rPr lang="en-GB" smtClean="0"/>
              <a:pPr/>
              <a:t>24/07/2013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40483-F666-4CA0-B56F-B3DAA87DB00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
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
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
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
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
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
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
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
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
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
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
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
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
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
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
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
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
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
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
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
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
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
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
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
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
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
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
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
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
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
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
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
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
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
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
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
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
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
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
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
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
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
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
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
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
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
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
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
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
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
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
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
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
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
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
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
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
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
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
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
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
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
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
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
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
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
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
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
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
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
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
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
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
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
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
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
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
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
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
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
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
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
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
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
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
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
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
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
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
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
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
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
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
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
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
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
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
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
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
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
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
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
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
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
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
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
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
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
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
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
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
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
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
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
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
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
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
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
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
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
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
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
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
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
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
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
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
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
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
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
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
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
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
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
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
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
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
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12.xml"/></Relationships>
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
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
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
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
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
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
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
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
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
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
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
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
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
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
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
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
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
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
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
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
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
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
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
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
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
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
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
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
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
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
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
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
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
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
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
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
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
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
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
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
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
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
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
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
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
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
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
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
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
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
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
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
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
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
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
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
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
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
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
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
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
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
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
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
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
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
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
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
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
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
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
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
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
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
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
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
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
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
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
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
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
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
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Photo Album Kabul Mai / </a:t>
            </a:r>
            <a:r>
              <a:rPr lang="en-GB" dirty="0" err="1" smtClean="0"/>
              <a:t>Juni</a:t>
            </a:r>
            <a:r>
              <a:rPr lang="en-GB" dirty="0" smtClean="0"/>
              <a:t> 2013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by Klaus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41500" y="0"/>
            <a:ext cx="5459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84225"/>
            <a:ext cx="9144000" cy="5287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0" y="4077072"/>
            <a:ext cx="3366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Central Statistics Organization</a:t>
            </a: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7163"/>
            <a:ext cx="9144000" cy="65420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51920" y="1052736"/>
            <a:ext cx="2824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French Medical Institute </a:t>
            </a: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 Children 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3363" y="0"/>
            <a:ext cx="867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05188" y="5373216"/>
            <a:ext cx="5949577" cy="40011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International Club /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ehemaliger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Deutscher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Klub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0513"/>
            <a:ext cx="9144000" cy="62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1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69988" y="0"/>
            <a:ext cx="6804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22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1763"/>
            <a:ext cx="9144000" cy="659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2488"/>
            <a:ext cx="9144000" cy="51514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11560" y="1700808"/>
            <a:ext cx="28938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Conference at CSO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7375"/>
            <a:ext cx="9144000" cy="5681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66631" y="1052736"/>
            <a:ext cx="2793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Murad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Khane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: a district </a:t>
            </a: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the old city of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1438"/>
            <a:ext cx="9144000" cy="67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072740" y="3789040"/>
            <a:ext cx="50712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Training in traditional crafts at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Murad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Khane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: </a:t>
            </a:r>
          </a:p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here Calligraphy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0400" y="0"/>
            <a:ext cx="5281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8425"/>
            <a:ext cx="9144000" cy="6659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096048" y="5589240"/>
            <a:ext cx="5082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Yama: </a:t>
            </a:r>
          </a:p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Interpreter and Office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Assistant at CSO 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58938" y="0"/>
            <a:ext cx="5826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688" y="0"/>
            <a:ext cx="9064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35225" y="0"/>
            <a:ext cx="4273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1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42988"/>
            <a:ext cx="9144000" cy="47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6363"/>
            <a:ext cx="9144000" cy="66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4938"/>
            <a:ext cx="9144000" cy="65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4000" y="0"/>
            <a:ext cx="863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2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41575" y="0"/>
            <a:ext cx="4260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39875" y="0"/>
            <a:ext cx="6062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68325" y="0"/>
            <a:ext cx="8005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3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5088" y="0"/>
            <a:ext cx="6472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54138" y="0"/>
            <a:ext cx="6435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2388" y="0"/>
            <a:ext cx="9037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775" y="0"/>
            <a:ext cx="8680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9088"/>
            <a:ext cx="9144000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77900"/>
            <a:ext cx="9144000" cy="49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8513"/>
            <a:ext cx="9144000" cy="52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4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7205" y="1124744"/>
            <a:ext cx="17668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Babur Gardens</a:t>
            </a: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39738" y="0"/>
            <a:ext cx="8264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9400" y="0"/>
            <a:ext cx="8583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5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0650"/>
            <a:ext cx="9144000" cy="661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6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7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30 (7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61930" y="5373216"/>
            <a:ext cx="48121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Workshop for CSO at Sufi Restaurant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1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1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49200" y="1052736"/>
            <a:ext cx="28294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Workshop at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CSO-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2075"/>
            <a:ext cx="9144000" cy="667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6688"/>
            <a:ext cx="9144000" cy="6523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03848" y="5805264"/>
            <a:ext cx="45496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National Museum of Afghanistan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5588"/>
            <a:ext cx="9144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2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63788" y="0"/>
            <a:ext cx="4416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77925" y="0"/>
            <a:ext cx="6786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3350"/>
            <a:ext cx="9144000" cy="6589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3513" y="0"/>
            <a:ext cx="8816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1975" y="0"/>
            <a:ext cx="5480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0863"/>
            <a:ext cx="9144000" cy="57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3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4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4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604 (4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Klaus\AppData\Local\Microsoft\Windows\Temporary Internet Files\Content.IE5\8MJKC7UW\MP90040244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56184"/>
            <a:ext cx="2576465" cy="29249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23728" y="1556792"/>
            <a:ext cx="5400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de-DE" sz="9600" dirty="0" err="1" smtClean="0"/>
              <a:t>The</a:t>
            </a:r>
            <a:r>
              <a:rPr lang="de-DE" sz="9600" dirty="0" smtClean="0"/>
              <a:t> End</a:t>
            </a:r>
          </a:p>
          <a:p>
            <a:pPr marL="342900" lvl="0" indent="-342900" algn="ctr"/>
            <a:endParaRPr lang="en-GB" sz="9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27138"/>
            <a:ext cx="9144000" cy="44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2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25"/>
            <a:ext cx="9144000" cy="676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84221" y="3068960"/>
            <a:ext cx="45089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Views from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Koh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-e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Asmai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(TV Hill)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250"/>
            <a:ext cx="9144000" cy="590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3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3688"/>
            <a:ext cx="9144000" cy="626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9238" y="0"/>
            <a:ext cx="8645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2300"/>
            <a:ext cx="9144000" cy="561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49288"/>
            <a:ext cx="9144000" cy="55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4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0325"/>
            <a:ext cx="9144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03325"/>
            <a:ext cx="9144000" cy="444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5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88938" y="0"/>
            <a:ext cx="8366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5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93738"/>
            <a:ext cx="9144000" cy="54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4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2825" y="0"/>
            <a:ext cx="4576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580112" y="548680"/>
            <a:ext cx="30935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 Marco Polo Guest House</a:t>
            </a: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4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6363" y="0"/>
            <a:ext cx="3849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4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6363" y="0"/>
            <a:ext cx="3849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4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4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4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4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4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3025" y="0"/>
            <a:ext cx="8996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27100"/>
            <a:ext cx="9144000" cy="50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0225"/>
            <a:ext cx="9144000" cy="579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3988"/>
            <a:ext cx="9144000" cy="654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4638"/>
            <a:ext cx="9144000" cy="630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3988" y="0"/>
            <a:ext cx="8834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5613"/>
            <a:ext cx="9144000" cy="594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6213" y="0"/>
            <a:ext cx="8791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0513"/>
            <a:ext cx="9144000" cy="62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1125"/>
            <a:ext cx="9144000" cy="66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66825"/>
            <a:ext cx="9144000" cy="4322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84913" y="1052736"/>
            <a:ext cx="30909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Darul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Amman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Palast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96882" y="1340768"/>
            <a:ext cx="33392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 Swimmin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 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Pool Hill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3338"/>
            <a:ext cx="9144000" cy="678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8125" y="0"/>
            <a:ext cx="8667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1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4163"/>
            <a:ext cx="9144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9063" y="0"/>
            <a:ext cx="8904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3850"/>
            <a:ext cx="9144000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50" y="0"/>
            <a:ext cx="9104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7013"/>
            <a:ext cx="9144000" cy="640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3413"/>
            <a:ext cx="9144000" cy="55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4013"/>
            <a:ext cx="9144000" cy="614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2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7325"/>
            <a:ext cx="9144000" cy="648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1800"/>
            <a:ext cx="9144000" cy="5992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4138"/>
            <a:ext cx="9144000" cy="66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84154" y="1772816"/>
            <a:ext cx="44531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Bala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Hissar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/ Ancient Fortress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Kabul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09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513"/>
            <a:ext cx="9144000" cy="678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213"/>
            <a:ext cx="9144000" cy="67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263" y="0"/>
            <a:ext cx="8753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3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96913"/>
            <a:ext cx="9144000" cy="546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4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9750"/>
            <a:ext cx="9144000" cy="577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bul130516 (4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120</Words>
  <Application>Microsoft Office PowerPoint</Application>
  <PresentationFormat>On-screen Show (4:3)</PresentationFormat>
  <Paragraphs>26</Paragraphs>
  <Slides>224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224</vt:i4>
      </vt:variant>
    </vt:vector>
  </HeadingPairs>
  <TitlesOfParts>
    <vt:vector size="225" baseType="lpstr">
      <vt:lpstr>Office Theme</vt:lpstr>
      <vt:lpstr>Photo Album Kabul Mai / Juni 2013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 Kabul Mai / Juni 2013</dc:title>
  <dc:creator>Klaus</dc:creator>
  <cp:lastModifiedBy>Klaus</cp:lastModifiedBy>
  <cp:revision>8</cp:revision>
  <dcterms:created xsi:type="dcterms:W3CDTF">2013-06-09T15:27:53Z</dcterms:created>
  <dcterms:modified xsi:type="dcterms:W3CDTF">2013-07-24T12:58:54Z</dcterms:modified>
</cp:coreProperties>
</file>