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12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565" r:id="rId17"/>
    <p:sldId id="271" r:id="rId18"/>
    <p:sldId id="272" r:id="rId19"/>
    <p:sldId id="566" r:id="rId20"/>
    <p:sldId id="273" r:id="rId21"/>
    <p:sldId id="274" r:id="rId22"/>
    <p:sldId id="514" r:id="rId23"/>
    <p:sldId id="276" r:id="rId24"/>
    <p:sldId id="277" r:id="rId25"/>
    <p:sldId id="285" r:id="rId26"/>
    <p:sldId id="279" r:id="rId27"/>
    <p:sldId id="280" r:id="rId28"/>
    <p:sldId id="281" r:id="rId29"/>
    <p:sldId id="283" r:id="rId30"/>
    <p:sldId id="286" r:id="rId31"/>
    <p:sldId id="515" r:id="rId32"/>
    <p:sldId id="289" r:id="rId33"/>
    <p:sldId id="290" r:id="rId34"/>
    <p:sldId id="291" r:id="rId35"/>
    <p:sldId id="292" r:id="rId36"/>
    <p:sldId id="293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295" r:id="rId45"/>
    <p:sldId id="516" r:id="rId46"/>
    <p:sldId id="304" r:id="rId47"/>
    <p:sldId id="305" r:id="rId48"/>
    <p:sldId id="307" r:id="rId49"/>
    <p:sldId id="308" r:id="rId50"/>
    <p:sldId id="310" r:id="rId51"/>
    <p:sldId id="311" r:id="rId52"/>
    <p:sldId id="312" r:id="rId53"/>
    <p:sldId id="313" r:id="rId54"/>
    <p:sldId id="314" r:id="rId55"/>
    <p:sldId id="315" r:id="rId56"/>
    <p:sldId id="318" r:id="rId57"/>
    <p:sldId id="319" r:id="rId58"/>
    <p:sldId id="320" r:id="rId59"/>
    <p:sldId id="321" r:id="rId60"/>
    <p:sldId id="322" r:id="rId61"/>
    <p:sldId id="324" r:id="rId62"/>
    <p:sldId id="325" r:id="rId63"/>
    <p:sldId id="326" r:id="rId64"/>
    <p:sldId id="328" r:id="rId65"/>
    <p:sldId id="329" r:id="rId66"/>
    <p:sldId id="330" r:id="rId67"/>
    <p:sldId id="332" r:id="rId68"/>
    <p:sldId id="323" r:id="rId69"/>
    <p:sldId id="334" r:id="rId70"/>
    <p:sldId id="327" r:id="rId71"/>
    <p:sldId id="517" r:id="rId72"/>
    <p:sldId id="338" r:id="rId73"/>
    <p:sldId id="337" r:id="rId74"/>
    <p:sldId id="561" r:id="rId75"/>
    <p:sldId id="560" r:id="rId76"/>
    <p:sldId id="339" r:id="rId77"/>
    <p:sldId id="340" r:id="rId78"/>
    <p:sldId id="533" r:id="rId79"/>
    <p:sldId id="518" r:id="rId80"/>
    <p:sldId id="342" r:id="rId81"/>
    <p:sldId id="343" r:id="rId82"/>
    <p:sldId id="344" r:id="rId83"/>
    <p:sldId id="534" r:id="rId84"/>
    <p:sldId id="345" r:id="rId85"/>
    <p:sldId id="519" r:id="rId86"/>
    <p:sldId id="347" r:id="rId87"/>
    <p:sldId id="348" r:id="rId88"/>
    <p:sldId id="349" r:id="rId89"/>
    <p:sldId id="350" r:id="rId90"/>
    <p:sldId id="351" r:id="rId91"/>
    <p:sldId id="353" r:id="rId92"/>
    <p:sldId id="352" r:id="rId93"/>
    <p:sldId id="354" r:id="rId94"/>
    <p:sldId id="355" r:id="rId95"/>
    <p:sldId id="357" r:id="rId96"/>
    <p:sldId id="359" r:id="rId97"/>
    <p:sldId id="360" r:id="rId98"/>
    <p:sldId id="520" r:id="rId99"/>
    <p:sldId id="362" r:id="rId100"/>
    <p:sldId id="363" r:id="rId101"/>
    <p:sldId id="364" r:id="rId102"/>
    <p:sldId id="365" r:id="rId103"/>
    <p:sldId id="366" r:id="rId104"/>
    <p:sldId id="367" r:id="rId105"/>
    <p:sldId id="368" r:id="rId106"/>
    <p:sldId id="369" r:id="rId107"/>
    <p:sldId id="370" r:id="rId108"/>
    <p:sldId id="371" r:id="rId109"/>
    <p:sldId id="372" r:id="rId110"/>
    <p:sldId id="373" r:id="rId111"/>
    <p:sldId id="374" r:id="rId112"/>
    <p:sldId id="375" r:id="rId113"/>
    <p:sldId id="376" r:id="rId114"/>
    <p:sldId id="377" r:id="rId115"/>
    <p:sldId id="378" r:id="rId116"/>
    <p:sldId id="379" r:id="rId117"/>
    <p:sldId id="535" r:id="rId118"/>
    <p:sldId id="536" r:id="rId119"/>
    <p:sldId id="537" r:id="rId120"/>
    <p:sldId id="380" r:id="rId121"/>
    <p:sldId id="381" r:id="rId122"/>
    <p:sldId id="382" r:id="rId123"/>
    <p:sldId id="383" r:id="rId124"/>
    <p:sldId id="521" r:id="rId125"/>
    <p:sldId id="387" r:id="rId126"/>
    <p:sldId id="522" r:id="rId127"/>
    <p:sldId id="392" r:id="rId128"/>
    <p:sldId id="390" r:id="rId129"/>
    <p:sldId id="391" r:id="rId130"/>
    <p:sldId id="393" r:id="rId131"/>
    <p:sldId id="523" r:id="rId132"/>
    <p:sldId id="401" r:id="rId133"/>
    <p:sldId id="402" r:id="rId134"/>
    <p:sldId id="545" r:id="rId135"/>
    <p:sldId id="403" r:id="rId136"/>
    <p:sldId id="404" r:id="rId137"/>
    <p:sldId id="406" r:id="rId138"/>
    <p:sldId id="562" r:id="rId139"/>
    <p:sldId id="405" r:id="rId140"/>
    <p:sldId id="524" r:id="rId141"/>
    <p:sldId id="407" r:id="rId142"/>
    <p:sldId id="409" r:id="rId143"/>
    <p:sldId id="410" r:id="rId144"/>
    <p:sldId id="411" r:id="rId145"/>
    <p:sldId id="412" r:id="rId146"/>
    <p:sldId id="413" r:id="rId147"/>
    <p:sldId id="525" r:id="rId148"/>
    <p:sldId id="415" r:id="rId149"/>
    <p:sldId id="417" r:id="rId150"/>
    <p:sldId id="416" r:id="rId151"/>
    <p:sldId id="418" r:id="rId152"/>
    <p:sldId id="419" r:id="rId153"/>
    <p:sldId id="420" r:id="rId154"/>
    <p:sldId id="421" r:id="rId155"/>
    <p:sldId id="422" r:id="rId156"/>
    <p:sldId id="423" r:id="rId157"/>
    <p:sldId id="424" r:id="rId158"/>
    <p:sldId id="546" r:id="rId159"/>
    <p:sldId id="547" r:id="rId160"/>
    <p:sldId id="548" r:id="rId161"/>
    <p:sldId id="549" r:id="rId162"/>
    <p:sldId id="550" r:id="rId163"/>
    <p:sldId id="551" r:id="rId164"/>
    <p:sldId id="425" r:id="rId165"/>
    <p:sldId id="426" r:id="rId166"/>
    <p:sldId id="427" r:id="rId167"/>
    <p:sldId id="428" r:id="rId168"/>
    <p:sldId id="526" r:id="rId169"/>
    <p:sldId id="430" r:id="rId170"/>
    <p:sldId id="431" r:id="rId171"/>
    <p:sldId id="432" r:id="rId172"/>
    <p:sldId id="433" r:id="rId173"/>
    <p:sldId id="434" r:id="rId174"/>
    <p:sldId id="435" r:id="rId175"/>
    <p:sldId id="436" r:id="rId176"/>
    <p:sldId id="439" r:id="rId177"/>
    <p:sldId id="440" r:id="rId178"/>
    <p:sldId id="437" r:id="rId179"/>
    <p:sldId id="443" r:id="rId180"/>
    <p:sldId id="442" r:id="rId181"/>
    <p:sldId id="563" r:id="rId182"/>
    <p:sldId id="527" r:id="rId183"/>
    <p:sldId id="445" r:id="rId184"/>
    <p:sldId id="446" r:id="rId185"/>
    <p:sldId id="449" r:id="rId186"/>
    <p:sldId id="447" r:id="rId187"/>
    <p:sldId id="448" r:id="rId188"/>
    <p:sldId id="528" r:id="rId189"/>
    <p:sldId id="452" r:id="rId190"/>
    <p:sldId id="454" r:id="rId191"/>
    <p:sldId id="453" r:id="rId192"/>
    <p:sldId id="455" r:id="rId193"/>
    <p:sldId id="456" r:id="rId194"/>
    <p:sldId id="529" r:id="rId195"/>
    <p:sldId id="458" r:id="rId196"/>
    <p:sldId id="459" r:id="rId197"/>
    <p:sldId id="460" r:id="rId198"/>
    <p:sldId id="461" r:id="rId199"/>
    <p:sldId id="462" r:id="rId200"/>
    <p:sldId id="463" r:id="rId201"/>
    <p:sldId id="464" r:id="rId202"/>
    <p:sldId id="465" r:id="rId203"/>
    <p:sldId id="466" r:id="rId204"/>
    <p:sldId id="467" r:id="rId205"/>
    <p:sldId id="468" r:id="rId206"/>
    <p:sldId id="469" r:id="rId207"/>
    <p:sldId id="559" r:id="rId208"/>
    <p:sldId id="530" r:id="rId209"/>
    <p:sldId id="472" r:id="rId210"/>
    <p:sldId id="552" r:id="rId211"/>
    <p:sldId id="553" r:id="rId212"/>
    <p:sldId id="473" r:id="rId213"/>
    <p:sldId id="474" r:id="rId214"/>
    <p:sldId id="476" r:id="rId215"/>
    <p:sldId id="477" r:id="rId216"/>
    <p:sldId id="478" r:id="rId217"/>
    <p:sldId id="479" r:id="rId218"/>
    <p:sldId id="480" r:id="rId219"/>
    <p:sldId id="481" r:id="rId220"/>
    <p:sldId id="482" r:id="rId221"/>
    <p:sldId id="483" r:id="rId222"/>
    <p:sldId id="484" r:id="rId223"/>
    <p:sldId id="487" r:id="rId224"/>
    <p:sldId id="488" r:id="rId225"/>
    <p:sldId id="489" r:id="rId226"/>
    <p:sldId id="490" r:id="rId227"/>
    <p:sldId id="491" r:id="rId228"/>
    <p:sldId id="492" r:id="rId229"/>
    <p:sldId id="494" r:id="rId230"/>
    <p:sldId id="495" r:id="rId231"/>
    <p:sldId id="496" r:id="rId232"/>
    <p:sldId id="497" r:id="rId233"/>
    <p:sldId id="564" r:id="rId234"/>
    <p:sldId id="531" r:id="rId235"/>
    <p:sldId id="554" r:id="rId236"/>
    <p:sldId id="555" r:id="rId237"/>
    <p:sldId id="499" r:id="rId238"/>
    <p:sldId id="500" r:id="rId239"/>
    <p:sldId id="502" r:id="rId240"/>
    <p:sldId id="503" r:id="rId241"/>
    <p:sldId id="504" r:id="rId242"/>
    <p:sldId id="505" r:id="rId243"/>
    <p:sldId id="508" r:id="rId244"/>
    <p:sldId id="556" r:id="rId245"/>
    <p:sldId id="557" r:id="rId246"/>
    <p:sldId id="558" r:id="rId247"/>
    <p:sldId id="509" r:id="rId248"/>
    <p:sldId id="510" r:id="rId249"/>
    <p:sldId id="532" r:id="rId2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30" autoAdjust="0"/>
  </p:normalViewPr>
  <p:slideViewPr>
    <p:cSldViewPr>
      <p:cViewPr varScale="1">
        <p:scale>
          <a:sx n="96" d="100"/>
          <a:sy n="96" d="100"/>
        </p:scale>
        <p:origin x="-1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54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presProps" Target="pres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viewProps" Target="view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5692-0F09-4565-BA0F-0BCCC18CF73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4950-DAEC-489B-93DE-0E728B36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5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5692-0F09-4565-BA0F-0BCCC18CF73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4950-DAEC-489B-93DE-0E728B36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24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5692-0F09-4565-BA0F-0BCCC18CF73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4950-DAEC-489B-93DE-0E728B36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1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5692-0F09-4565-BA0F-0BCCC18CF73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4950-DAEC-489B-93DE-0E728B36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0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5692-0F09-4565-BA0F-0BCCC18CF73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4950-DAEC-489B-93DE-0E728B36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8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5692-0F09-4565-BA0F-0BCCC18CF73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4950-DAEC-489B-93DE-0E728B36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6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5692-0F09-4565-BA0F-0BCCC18CF73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4950-DAEC-489B-93DE-0E728B36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1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5692-0F09-4565-BA0F-0BCCC18CF73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4950-DAEC-489B-93DE-0E728B36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5692-0F09-4565-BA0F-0BCCC18CF73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4950-DAEC-489B-93DE-0E728B36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1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5692-0F09-4565-BA0F-0BCCC18CF73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4950-DAEC-489B-93DE-0E728B36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7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35692-0F09-4565-BA0F-0BCCC18CF73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24950-DAEC-489B-93DE-0E728B36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43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35692-0F09-4565-BA0F-0BCCC18CF73A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24950-DAEC-489B-93DE-0E728B36F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1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
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
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
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
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
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
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
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
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
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
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
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
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
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
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
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</p:spPr>
        <p:txBody>
          <a:bodyPr>
            <a:noAutofit/>
          </a:bodyPr>
          <a:lstStyle/>
          <a:p>
            <a:r>
              <a:rPr lang="en-US" sz="9600" dirty="0" smtClean="0"/>
              <a:t>Oman 2022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Regina &amp; Klaus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90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3352" y="1141080"/>
            <a:ext cx="6878216" cy="4555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01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9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55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5338" y="1156421"/>
            <a:ext cx="6849349" cy="4536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218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9314" y="1156421"/>
            <a:ext cx="6849348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8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38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97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2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37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58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8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12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89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12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56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74107" y="1187438"/>
            <a:ext cx="6768750" cy="4483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5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9862" y="1157881"/>
            <a:ext cx="6858000" cy="4542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09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2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7651" y="849207"/>
            <a:ext cx="6720746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1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422" y="85725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9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2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7336" y="877310"/>
            <a:ext cx="6835074" cy="5126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39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1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8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6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31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24a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5" y="0"/>
            <a:ext cx="71945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38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484784"/>
            <a:ext cx="8208912" cy="50167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/>
              <a:t>Teil 2. </a:t>
            </a:r>
          </a:p>
          <a:p>
            <a:pPr algn="ctr"/>
            <a:r>
              <a:rPr lang="de-DE" sz="8000" b="1" dirty="0" smtClean="0"/>
              <a:t>Von </a:t>
            </a:r>
            <a:r>
              <a:rPr lang="de-DE" sz="8000" b="1" dirty="0" err="1" smtClean="0"/>
              <a:t>Sur</a:t>
            </a:r>
            <a:r>
              <a:rPr lang="de-DE" sz="8000" b="1" dirty="0" smtClean="0"/>
              <a:t> nach</a:t>
            </a:r>
            <a:endParaRPr lang="de-DE" sz="8000" b="1" dirty="0"/>
          </a:p>
          <a:p>
            <a:pPr algn="ctr"/>
            <a:r>
              <a:rPr lang="de-DE" sz="8000" b="1" dirty="0" err="1" smtClean="0"/>
              <a:t>Salalah</a:t>
            </a:r>
            <a:r>
              <a:rPr lang="de-DE" sz="8000" b="1" dirty="0" smtClean="0"/>
              <a:t> und zurück nach Muscat</a:t>
            </a:r>
            <a:endParaRPr lang="de-DE" sz="8000" b="1" dirty="0"/>
          </a:p>
        </p:txBody>
      </p:sp>
    </p:spTree>
    <p:extLst>
      <p:ext uri="{BB962C8B-B14F-4D97-AF65-F5344CB8AC3E}">
        <p14:creationId xmlns:p14="http://schemas.microsoft.com/office/powerpoint/2010/main" val="228623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 (0)_Karte2_10-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38" y="0"/>
            <a:ext cx="7754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5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10.Qurum </a:t>
            </a:r>
          </a:p>
        </p:txBody>
      </p:sp>
    </p:spTree>
    <p:extLst>
      <p:ext uri="{BB962C8B-B14F-4D97-AF65-F5344CB8AC3E}">
        <p14:creationId xmlns:p14="http://schemas.microsoft.com/office/powerpoint/2010/main" val="161219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Qurum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2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Qurum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2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icture_DB141016_220716\2022\221124OmanK\DSC_6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0" y="476672"/>
            <a:ext cx="8862119" cy="586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01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7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Qurum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68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11.Al </a:t>
            </a:r>
            <a:r>
              <a:rPr lang="en-US" sz="8000" b="1" dirty="0" err="1" smtClean="0">
                <a:solidFill>
                  <a:schemeClr val="tx1"/>
                </a:solidFill>
              </a:rPr>
              <a:t>Khaluf</a:t>
            </a:r>
            <a:r>
              <a:rPr lang="en-US" sz="8000" b="1" dirty="0" smtClean="0">
                <a:solidFill>
                  <a:schemeClr val="tx1"/>
                </a:solidFill>
              </a:rPr>
              <a:t> 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9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AlKhaluf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4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AlKhaluf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76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Qurum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40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AlKhaluf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3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AlKhaluf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63"/>
            <a:ext cx="9144000" cy="6288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52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AlKhaluf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3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Picture_DB141016_220716\2022\221124OmanK\out2\IMG_20221114_0813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0160"/>
            <a:ext cx="9102243" cy="418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70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AlKhaluf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80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99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12.Vor </a:t>
            </a:r>
            <a:r>
              <a:rPr lang="en-US" sz="8000" b="1" dirty="0" err="1" smtClean="0">
                <a:solidFill>
                  <a:schemeClr val="tx1"/>
                </a:solidFill>
              </a:rPr>
              <a:t>Shalim</a:t>
            </a:r>
            <a:r>
              <a:rPr lang="en-US" sz="8000" b="1" dirty="0" smtClean="0">
                <a:solidFill>
                  <a:schemeClr val="tx1"/>
                </a:solidFill>
              </a:rPr>
              <a:t> 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5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AlKhaluf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9062" y="866673"/>
            <a:ext cx="6933389" cy="5200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886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Shalim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44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Shalim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Shalim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28188" y="1169213"/>
            <a:ext cx="6844367" cy="4533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89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Shalim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32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Shalim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9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13.Wadi </a:t>
            </a:r>
            <a:r>
              <a:rPr lang="en-US" sz="8000" b="1" dirty="0" err="1" smtClean="0">
                <a:solidFill>
                  <a:schemeClr val="tx1"/>
                </a:solidFill>
              </a:rPr>
              <a:t>Dharbat</a:t>
            </a:r>
            <a:r>
              <a:rPr lang="en-US" sz="8000" b="1" dirty="0" smtClean="0">
                <a:solidFill>
                  <a:schemeClr val="tx1"/>
                </a:solidFill>
              </a:rPr>
              <a:t> 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7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77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65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8486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08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57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70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9354" y="1156421"/>
            <a:ext cx="6849348" cy="4536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77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6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3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79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9305" y="1184603"/>
            <a:ext cx="6825851" cy="4520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27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93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Qurum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43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Qurum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6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H_Oman_v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88640"/>
            <a:ext cx="8092147" cy="6069644"/>
          </a:xfrm>
        </p:spPr>
      </p:pic>
    </p:spTree>
    <p:extLst>
      <p:ext uri="{BB962C8B-B14F-4D97-AF65-F5344CB8AC3E}">
        <p14:creationId xmlns:p14="http://schemas.microsoft.com/office/powerpoint/2010/main" val="87187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Qurum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447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84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Qurum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1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Qurum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2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Qurum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2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6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02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99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WadiDharbt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7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14.Salalah </a:t>
            </a:r>
          </a:p>
        </p:txBody>
      </p:sp>
    </p:spTree>
    <p:extLst>
      <p:ext uri="{BB962C8B-B14F-4D97-AF65-F5344CB8AC3E}">
        <p14:creationId xmlns:p14="http://schemas.microsoft.com/office/powerpoint/2010/main" val="69487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Salalah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53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27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Salalah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188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Salalah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0880" y="1173562"/>
            <a:ext cx="6804872" cy="4507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27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Salalah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07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Salalah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83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Salalah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2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Salalah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81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Salalah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55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Salalah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82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Salalah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Salalah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12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73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Salalah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26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Picture_DB141016_220716\2022\221124OmanK\out2\IMG_20221116_211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61028"/>
            <a:ext cx="5409835" cy="660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58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15.Bei </a:t>
            </a:r>
            <a:r>
              <a:rPr lang="en-US" sz="8000" b="1" dirty="0" err="1" smtClean="0">
                <a:solidFill>
                  <a:schemeClr val="tx1"/>
                </a:solidFill>
              </a:rPr>
              <a:t>Rahkyut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6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Rahkyut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5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Rahkyut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0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Rahkyut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6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Rahkyut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75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Rahkyut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13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16.Bei </a:t>
            </a:r>
            <a:r>
              <a:rPr lang="en-US" sz="8000" b="1" dirty="0" err="1" smtClean="0">
                <a:solidFill>
                  <a:schemeClr val="tx1"/>
                </a:solidFill>
              </a:rPr>
              <a:t>Ubar</a:t>
            </a:r>
            <a:r>
              <a:rPr lang="en-US" sz="8000" b="1" dirty="0" smtClean="0">
                <a:solidFill>
                  <a:schemeClr val="tx1"/>
                </a:solidFill>
              </a:rPr>
              <a:t> 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3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Ubar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H_Oman_v2Japa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2109"/>
            <a:ext cx="8424936" cy="6319257"/>
          </a:xfrm>
        </p:spPr>
      </p:pic>
    </p:spTree>
    <p:extLst>
      <p:ext uri="{BB962C8B-B14F-4D97-AF65-F5344CB8AC3E}">
        <p14:creationId xmlns:p14="http://schemas.microsoft.com/office/powerpoint/2010/main" val="409637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Ubar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7895" y="1157880"/>
            <a:ext cx="6858000" cy="4542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73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Ubar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28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Ubar (3a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0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Ubar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116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17.Bei </a:t>
            </a:r>
            <a:r>
              <a:rPr lang="en-US" sz="8000" b="1" dirty="0" err="1" smtClean="0">
                <a:solidFill>
                  <a:schemeClr val="tx1"/>
                </a:solidFill>
              </a:rPr>
              <a:t>Haima</a:t>
            </a:r>
            <a:r>
              <a:rPr lang="en-US" sz="8000" b="1" dirty="0" smtClean="0">
                <a:solidFill>
                  <a:schemeClr val="tx1"/>
                </a:solidFill>
              </a:rPr>
              <a:t> 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Haima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97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Haima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9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Haima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48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Haima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3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Haima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9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484784"/>
            <a:ext cx="8208912" cy="37856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8000" b="1" dirty="0" smtClean="0"/>
              <a:t>Teil 1. </a:t>
            </a:r>
          </a:p>
          <a:p>
            <a:pPr algn="ctr"/>
            <a:r>
              <a:rPr lang="de-DE" sz="8000" b="1" dirty="0" smtClean="0"/>
              <a:t>Von Muscat nach </a:t>
            </a:r>
            <a:r>
              <a:rPr lang="de-DE" sz="8000" b="1" dirty="0" err="1" smtClean="0"/>
              <a:t>Sur</a:t>
            </a:r>
            <a:endParaRPr lang="de-DE" sz="8000" b="1" dirty="0"/>
          </a:p>
        </p:txBody>
      </p:sp>
    </p:spTree>
    <p:extLst>
      <p:ext uri="{BB962C8B-B14F-4D97-AF65-F5344CB8AC3E}">
        <p14:creationId xmlns:p14="http://schemas.microsoft.com/office/powerpoint/2010/main" val="359221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735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Haima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79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Haima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02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Haima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3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Haima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79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Haima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00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Haima (11)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15976" r="21618" b="21652"/>
          <a:stretch/>
        </p:blipFill>
        <p:spPr>
          <a:xfrm>
            <a:off x="492572" y="79304"/>
            <a:ext cx="8208912" cy="6580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883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Haima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3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icture_DB141016_220716\2022\221124OmanK\out2\IMG_20221104_215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7626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2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18.Bei </a:t>
            </a:r>
            <a:r>
              <a:rPr lang="en-US" sz="8000" b="1" dirty="0" err="1" smtClean="0">
                <a:solidFill>
                  <a:schemeClr val="tx1"/>
                </a:solidFill>
              </a:rPr>
              <a:t>Bahla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79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81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80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08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71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9583" y="1195854"/>
            <a:ext cx="6812314" cy="4511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29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" y="400050"/>
            <a:ext cx="9143845" cy="60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7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545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2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3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65710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2. </a:t>
            </a:r>
            <a:r>
              <a:rPr lang="en-US" sz="8000" b="1" dirty="0" err="1">
                <a:solidFill>
                  <a:schemeClr val="tx1"/>
                </a:solidFill>
              </a:rPr>
              <a:t>Nizwa</a:t>
            </a:r>
            <a:r>
              <a:rPr lang="en-US" sz="80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902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80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16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2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044" y="859189"/>
            <a:ext cx="6855786" cy="5141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4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4470" y="883883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3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6438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8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89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43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3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0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355" y="846994"/>
            <a:ext cx="6818724" cy="5114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0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 Nizwa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63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8428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21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1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Bahla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373" y="870517"/>
            <a:ext cx="6842837" cy="5132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70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Picture_DB141016_220716\2022\221124OmanK\out2\IMG_20221120_151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61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73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19</a:t>
            </a:r>
            <a:r>
              <a:rPr lang="en-US" sz="8000" b="1" dirty="0" smtClean="0">
                <a:solidFill>
                  <a:schemeClr val="tx1"/>
                </a:solidFill>
              </a:rPr>
              <a:t>./20</a:t>
            </a:r>
            <a:r>
              <a:rPr lang="en-US" sz="8000" b="1" dirty="0">
                <a:solidFill>
                  <a:schemeClr val="tx1"/>
                </a:solidFill>
              </a:rPr>
              <a:t>. Muscat </a:t>
            </a:r>
          </a:p>
        </p:txBody>
      </p:sp>
    </p:spTree>
    <p:extLst>
      <p:ext uri="{BB962C8B-B14F-4D97-AF65-F5344CB8AC3E}">
        <p14:creationId xmlns:p14="http://schemas.microsoft.com/office/powerpoint/2010/main" val="427196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20.Muscat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0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20.Muscat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5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20.Muscat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3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20.Muscat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1869" y="1157882"/>
            <a:ext cx="6858000" cy="4542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36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20.Muscat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58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 Nizwa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89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20.Muscat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20.Muscat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93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20.Muscat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62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20.Muscat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9625" y="882922"/>
            <a:ext cx="6816757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2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Picture_DB141016_220716\2022\221124OmanK\out2\19.20.Muscat (1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35" y="188640"/>
            <a:ext cx="8697491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19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E:\Picture_DB141016_220716\2022\221124OmanK\out2\19.20.Muscat (1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4" y="498576"/>
            <a:ext cx="9008332" cy="596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7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Picture_DB141016_220716\2022\221124OmanK\out2\19.20.Muscat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54" y="476672"/>
            <a:ext cx="9153534" cy="60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5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20.Muscat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70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20.Muscat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9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000" b="1" dirty="0" smtClean="0">
                <a:solidFill>
                  <a:srgbClr val="FFFF00"/>
                </a:solidFill>
              </a:rPr>
              <a:t>Ende</a:t>
            </a:r>
            <a:endParaRPr lang="de-DE" sz="15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 Nizwa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3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 Nizwa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58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 Nizwa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19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 Nizwa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48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 Nizwa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05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 (0)_Karte1_1-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588"/>
            <a:ext cx="9144000" cy="507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56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 Nizwa (9) - Cop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84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3. </a:t>
            </a:r>
            <a:r>
              <a:rPr lang="en-US" sz="8000" b="1" dirty="0" err="1">
                <a:solidFill>
                  <a:schemeClr val="tx1"/>
                </a:solidFill>
              </a:rPr>
              <a:t>AlAyn</a:t>
            </a:r>
            <a:r>
              <a:rPr lang="en-US" sz="8000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052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AlAyn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35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AlAyn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61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AlAyn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6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AlAyn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AlAyn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42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AlAyn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03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AlAyn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95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AlAyn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838"/>
            <a:ext cx="9144000" cy="6662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51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icture_DB141016_220716\2022\221124OmanK\out2\1.Muscat (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02" y="1399767"/>
            <a:ext cx="8722277" cy="328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09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AlAyn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4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AlAyn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1660" y="912341"/>
            <a:ext cx="6624736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51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AlAyn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0670" y="881717"/>
            <a:ext cx="6696744" cy="5022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0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AlAyn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9642" y="882551"/>
            <a:ext cx="6768753" cy="5076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3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 AlAyn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28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4</a:t>
            </a:r>
            <a:r>
              <a:rPr lang="en-US" sz="8000" b="1" dirty="0" smtClean="0">
                <a:solidFill>
                  <a:schemeClr val="tx1"/>
                </a:solidFill>
              </a:rPr>
              <a:t>./5. Jebel Shams 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6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9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452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18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7822" y="1158462"/>
            <a:ext cx="6976883" cy="46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63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9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06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07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21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86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6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61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53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5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18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25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7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23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09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36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2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707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6652" y="845373"/>
            <a:ext cx="6871573" cy="5153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641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2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6438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02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2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88" y="0"/>
            <a:ext cx="4797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09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68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3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45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26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 JebelShans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64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6. </a:t>
            </a:r>
            <a:r>
              <a:rPr lang="en-US" sz="8000" b="1" dirty="0" smtClean="0">
                <a:solidFill>
                  <a:schemeClr val="tx1"/>
                </a:solidFill>
              </a:rPr>
              <a:t>Jebel </a:t>
            </a:r>
            <a:r>
              <a:rPr lang="en-US" sz="8000" b="1" dirty="0" err="1" smtClean="0">
                <a:solidFill>
                  <a:schemeClr val="tx1"/>
                </a:solidFill>
              </a:rPr>
              <a:t>Akhdar</a:t>
            </a:r>
            <a:endParaRPr lang="en-US" sz="80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8000" b="1" dirty="0" err="1" smtClean="0">
                <a:solidFill>
                  <a:schemeClr val="tx1"/>
                </a:solidFill>
              </a:rPr>
              <a:t>Saiq</a:t>
            </a:r>
            <a:r>
              <a:rPr lang="en-US" sz="8000" b="1" dirty="0" smtClean="0">
                <a:solidFill>
                  <a:schemeClr val="tx1"/>
                </a:solidFill>
              </a:rPr>
              <a:t> Plateau  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 Jebelakhdar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11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 Jebelakhdar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2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icture_DB141016_220716\2022\221124OmanK\out2\IMG_20221108_183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922732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68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Picture_DB141016_220716\2022\221124OmanK\out2\IMG_20221108_185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36712"/>
            <a:ext cx="8909441" cy="51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6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 Jebelakhdar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4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 Jebelakhdar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85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1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7.Wadi Al </a:t>
            </a:r>
            <a:r>
              <a:rPr lang="en-US" sz="8000" b="1" dirty="0" err="1" smtClean="0">
                <a:solidFill>
                  <a:schemeClr val="tx1"/>
                </a:solidFill>
              </a:rPr>
              <a:t>Muyadin</a:t>
            </a:r>
            <a:r>
              <a:rPr lang="en-US" sz="8000" b="1" dirty="0" smtClean="0">
                <a:solidFill>
                  <a:schemeClr val="tx1"/>
                </a:solidFill>
              </a:rPr>
              <a:t> 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79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12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WadiAlMuyadin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38"/>
            <a:ext cx="9144000" cy="668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42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WadiAlMuyadin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5268" y="1235131"/>
            <a:ext cx="6624736" cy="4387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8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WadiAlMuyadin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4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3024" y="959303"/>
            <a:ext cx="6741369" cy="5056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2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WadiAlMuyadin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68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8.Wadi </a:t>
            </a:r>
            <a:r>
              <a:rPr lang="en-US" sz="8000" b="1" dirty="0" err="1" smtClean="0">
                <a:solidFill>
                  <a:schemeClr val="tx1"/>
                </a:solidFill>
              </a:rPr>
              <a:t>Bani</a:t>
            </a:r>
            <a:r>
              <a:rPr lang="en-US" sz="8000" b="1" dirty="0" smtClean="0">
                <a:solidFill>
                  <a:schemeClr val="tx1"/>
                </a:solidFill>
              </a:rPr>
              <a:t> Khalid  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0"/>
            <a:ext cx="8351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53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800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12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8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Muscat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79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4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6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2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56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40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10a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81871" y="1157882"/>
            <a:ext cx="6858000" cy="4542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79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280920" cy="6210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36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WadiBaniKhalid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028384" cy="6021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0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047591"/>
            <a:ext cx="8712968" cy="44644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</a:rPr>
              <a:t>9.Sur  </a:t>
            </a:r>
            <a:endParaRPr lang="en-US" sz="8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Sur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8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</TotalTime>
  <Words>70</Words>
  <Application>Microsoft Office PowerPoint</Application>
  <PresentationFormat>On-screen Show (4:3)</PresentationFormat>
  <Paragraphs>26</Paragraphs>
  <Slides>249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249</vt:i4>
      </vt:variant>
    </vt:vector>
  </HeadingPairs>
  <TitlesOfParts>
    <vt:vector size="250" baseType="lpstr">
      <vt:lpstr>Office Theme</vt:lpstr>
      <vt:lpstr>Oman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Klaus Roeder</dc:creator>
  <cp:lastModifiedBy>Klaus</cp:lastModifiedBy>
  <cp:revision>29</cp:revision>
  <dcterms:created xsi:type="dcterms:W3CDTF">2022-11-29T16:36:48Z</dcterms:created>
  <dcterms:modified xsi:type="dcterms:W3CDTF">2022-12-17T14:17:46Z</dcterms:modified>
</cp:coreProperties>
</file>