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259" r:id="rId4"/>
    <p:sldId id="260" r:id="rId5"/>
    <p:sldId id="261" r:id="rId6"/>
    <p:sldId id="262" r:id="rId7"/>
    <p:sldId id="263" r:id="rId8"/>
    <p:sldId id="266" r:id="rId9"/>
    <p:sldId id="264" r:id="rId10"/>
    <p:sldId id="265" r:id="rId11"/>
    <p:sldId id="267" r:id="rId12"/>
    <p:sldId id="268" r:id="rId13"/>
    <p:sldId id="269" r:id="rId14"/>
    <p:sldId id="270" r:id="rId15"/>
    <p:sldId id="271" r:id="rId16"/>
    <p:sldId id="272" r:id="rId17"/>
    <p:sldId id="274" r:id="rId18"/>
    <p:sldId id="279" r:id="rId19"/>
    <p:sldId id="273" r:id="rId20"/>
    <p:sldId id="275" r:id="rId21"/>
    <p:sldId id="276" r:id="rId22"/>
    <p:sldId id="277" r:id="rId23"/>
    <p:sldId id="278" r:id="rId24"/>
    <p:sldId id="280" r:id="rId25"/>
    <p:sldId id="282" r:id="rId26"/>
    <p:sldId id="281" r:id="rId27"/>
    <p:sldId id="285" r:id="rId28"/>
    <p:sldId id="286" r:id="rId29"/>
    <p:sldId id="287" r:id="rId30"/>
    <p:sldId id="290" r:id="rId31"/>
    <p:sldId id="291" r:id="rId32"/>
    <p:sldId id="292" r:id="rId33"/>
    <p:sldId id="288" r:id="rId34"/>
    <p:sldId id="289" r:id="rId35"/>
    <p:sldId id="284" r:id="rId36"/>
    <p:sldId id="295" r:id="rId37"/>
    <p:sldId id="294" r:id="rId38"/>
    <p:sldId id="296" r:id="rId39"/>
    <p:sldId id="298" r:id="rId40"/>
    <p:sldId id="297" r:id="rId41"/>
    <p:sldId id="300" r:id="rId42"/>
    <p:sldId id="301" r:id="rId43"/>
    <p:sldId id="304" r:id="rId44"/>
    <p:sldId id="302" r:id="rId45"/>
    <p:sldId id="305" r:id="rId46"/>
    <p:sldId id="306" r:id="rId47"/>
    <p:sldId id="307" r:id="rId48"/>
    <p:sldId id="303" r:id="rId49"/>
    <p:sldId id="309" r:id="rId50"/>
    <p:sldId id="308" r:id="rId51"/>
    <p:sldId id="310" r:id="rId52"/>
    <p:sldId id="315" r:id="rId53"/>
    <p:sldId id="323" r:id="rId54"/>
    <p:sldId id="324" r:id="rId55"/>
    <p:sldId id="311" r:id="rId56"/>
    <p:sldId id="312" r:id="rId57"/>
    <p:sldId id="316" r:id="rId58"/>
    <p:sldId id="317" r:id="rId59"/>
    <p:sldId id="318" r:id="rId60"/>
    <p:sldId id="321" r:id="rId61"/>
    <p:sldId id="320" r:id="rId62"/>
    <p:sldId id="325" r:id="rId63"/>
    <p:sldId id="326" r:id="rId6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14" y="-2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864C2-4FF1-674D-978E-FE42762031C3}" type="datetimeFigureOut">
              <a:rPr lang="de-DE" smtClean="0"/>
              <a:t>23.05.2022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DB99E7-5456-CE46-9BB3-5D9CEDD71A1E}" type="slidenum">
              <a:rPr lang="de-DE" smtClean="0"/>
              <a:t>‹Nr.›</a:t>
            </a:fld>
            <a:endParaRPr lang="de-DE"/>
          </a:p>
        </p:txBody>
      </p:sp>
    </p:spTree>
    <p:extLst>
      <p:ext uri="{BB962C8B-B14F-4D97-AF65-F5344CB8AC3E}">
        <p14:creationId xmlns:p14="http://schemas.microsoft.com/office/powerpoint/2010/main" val="419572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2DB99E7-5456-CE46-9BB3-5D9CEDD71A1E}" type="slidenum">
              <a:rPr lang="de-DE" smtClean="0"/>
              <a:t>1</a:t>
            </a:fld>
            <a:endParaRPr lang="de-DE"/>
          </a:p>
        </p:txBody>
      </p:sp>
    </p:spTree>
    <p:extLst>
      <p:ext uri="{BB962C8B-B14F-4D97-AF65-F5344CB8AC3E}">
        <p14:creationId xmlns:p14="http://schemas.microsoft.com/office/powerpoint/2010/main" val="213547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Bbbhb b   b</a:t>
            </a:r>
          </a:p>
        </p:txBody>
      </p:sp>
      <p:sp>
        <p:nvSpPr>
          <p:cNvPr id="4" name="Foliennummernplatzhalter 3"/>
          <p:cNvSpPr>
            <a:spLocks noGrp="1"/>
          </p:cNvSpPr>
          <p:nvPr>
            <p:ph type="sldNum" sz="quarter" idx="5"/>
          </p:nvPr>
        </p:nvSpPr>
        <p:spPr/>
        <p:txBody>
          <a:bodyPr/>
          <a:lstStyle/>
          <a:p>
            <a:fld id="{92DB99E7-5456-CE46-9BB3-5D9CEDD71A1E}" type="slidenum">
              <a:rPr lang="de-DE" smtClean="0"/>
              <a:t>2</a:t>
            </a:fld>
            <a:endParaRPr lang="de-DE"/>
          </a:p>
        </p:txBody>
      </p:sp>
    </p:spTree>
    <p:extLst>
      <p:ext uri="{BB962C8B-B14F-4D97-AF65-F5344CB8AC3E}">
        <p14:creationId xmlns:p14="http://schemas.microsoft.com/office/powerpoint/2010/main" val="837273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2DB99E7-5456-CE46-9BB3-5D9CEDD71A1E}" type="slidenum">
              <a:rPr lang="de-DE" smtClean="0"/>
              <a:t>6</a:t>
            </a:fld>
            <a:endParaRPr lang="de-DE"/>
          </a:p>
        </p:txBody>
      </p:sp>
    </p:spTree>
    <p:extLst>
      <p:ext uri="{BB962C8B-B14F-4D97-AF65-F5344CB8AC3E}">
        <p14:creationId xmlns:p14="http://schemas.microsoft.com/office/powerpoint/2010/main" val="317010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B34BCBF-7E18-19FD-76A1-4CAB81B6CF9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xmlns="" id="{8E2F9E68-D8F9-D9A7-03B3-9D3958E8F1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xmlns="" id="{786CA1B3-F22B-196D-0627-B5D4A72E9942}"/>
              </a:ext>
            </a:extLst>
          </p:cNvPr>
          <p:cNvSpPr>
            <a:spLocks noGrp="1"/>
          </p:cNvSpPr>
          <p:nvPr>
            <p:ph type="dt" sz="half" idx="10"/>
          </p:nvPr>
        </p:nvSpPr>
        <p:spPr/>
        <p:txBody>
          <a:bodyPr/>
          <a:lstStyle/>
          <a:p>
            <a:fld id="{F8D0E946-A9AD-0641-B4AD-45D1C2E58028}" type="datetimeFigureOut">
              <a:rPr lang="de-DE" smtClean="0"/>
              <a:t>23.05.2022</a:t>
            </a:fld>
            <a:endParaRPr lang="de-DE"/>
          </a:p>
        </p:txBody>
      </p:sp>
      <p:sp>
        <p:nvSpPr>
          <p:cNvPr id="5" name="Fußzeilenplatzhalter 4">
            <a:extLst>
              <a:ext uri="{FF2B5EF4-FFF2-40B4-BE49-F238E27FC236}">
                <a16:creationId xmlns:a16="http://schemas.microsoft.com/office/drawing/2014/main" xmlns="" id="{9D450695-91F2-8219-3F53-C725E332A72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EBB4DAD2-3EEA-E26C-3EC8-80FB5FDDDBDD}"/>
              </a:ext>
            </a:extLst>
          </p:cNvPr>
          <p:cNvSpPr>
            <a:spLocks noGrp="1"/>
          </p:cNvSpPr>
          <p:nvPr>
            <p:ph type="sldNum" sz="quarter" idx="12"/>
          </p:nvPr>
        </p:nvSpPr>
        <p:spPr/>
        <p:txBody>
          <a:bodyPr/>
          <a:lstStyle/>
          <a:p>
            <a:fld id="{4F6931B1-9E5C-1A40-8EBA-0FBAB05128D7}" type="slidenum">
              <a:rPr lang="de-DE" smtClean="0"/>
              <a:t>‹Nr.›</a:t>
            </a:fld>
            <a:endParaRPr lang="de-DE"/>
          </a:p>
        </p:txBody>
      </p:sp>
    </p:spTree>
    <p:extLst>
      <p:ext uri="{BB962C8B-B14F-4D97-AF65-F5344CB8AC3E}">
        <p14:creationId xmlns:p14="http://schemas.microsoft.com/office/powerpoint/2010/main" val="37631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957C25D-6462-28EA-650A-4650E2E51A0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xmlns="" id="{F4DF9333-4195-F5DF-57F4-43E8F86855D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60C5D78D-F666-CA6C-2008-1E7E1894AD4F}"/>
              </a:ext>
            </a:extLst>
          </p:cNvPr>
          <p:cNvSpPr>
            <a:spLocks noGrp="1"/>
          </p:cNvSpPr>
          <p:nvPr>
            <p:ph type="dt" sz="half" idx="10"/>
          </p:nvPr>
        </p:nvSpPr>
        <p:spPr/>
        <p:txBody>
          <a:bodyPr/>
          <a:lstStyle/>
          <a:p>
            <a:fld id="{F8D0E946-A9AD-0641-B4AD-45D1C2E58028}" type="datetimeFigureOut">
              <a:rPr lang="de-DE" smtClean="0"/>
              <a:t>23.05.2022</a:t>
            </a:fld>
            <a:endParaRPr lang="de-DE"/>
          </a:p>
        </p:txBody>
      </p:sp>
      <p:sp>
        <p:nvSpPr>
          <p:cNvPr id="5" name="Fußzeilenplatzhalter 4">
            <a:extLst>
              <a:ext uri="{FF2B5EF4-FFF2-40B4-BE49-F238E27FC236}">
                <a16:creationId xmlns:a16="http://schemas.microsoft.com/office/drawing/2014/main" xmlns="" id="{F2DB6045-406B-8282-1DFE-B85ADF39180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7BEB4201-AACB-4C70-CB83-ADE0422B5CA8}"/>
              </a:ext>
            </a:extLst>
          </p:cNvPr>
          <p:cNvSpPr>
            <a:spLocks noGrp="1"/>
          </p:cNvSpPr>
          <p:nvPr>
            <p:ph type="sldNum" sz="quarter" idx="12"/>
          </p:nvPr>
        </p:nvSpPr>
        <p:spPr/>
        <p:txBody>
          <a:bodyPr/>
          <a:lstStyle/>
          <a:p>
            <a:fld id="{4F6931B1-9E5C-1A40-8EBA-0FBAB05128D7}" type="slidenum">
              <a:rPr lang="de-DE" smtClean="0"/>
              <a:t>‹Nr.›</a:t>
            </a:fld>
            <a:endParaRPr lang="de-DE"/>
          </a:p>
        </p:txBody>
      </p:sp>
    </p:spTree>
    <p:extLst>
      <p:ext uri="{BB962C8B-B14F-4D97-AF65-F5344CB8AC3E}">
        <p14:creationId xmlns:p14="http://schemas.microsoft.com/office/powerpoint/2010/main" val="142414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F6A65F3F-5D83-467C-7AB3-724495AC24C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xmlns="" id="{E5F7C187-6202-D880-2423-B33049D48D0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09131825-F977-8265-33D1-140341D39C57}"/>
              </a:ext>
            </a:extLst>
          </p:cNvPr>
          <p:cNvSpPr>
            <a:spLocks noGrp="1"/>
          </p:cNvSpPr>
          <p:nvPr>
            <p:ph type="dt" sz="half" idx="10"/>
          </p:nvPr>
        </p:nvSpPr>
        <p:spPr/>
        <p:txBody>
          <a:bodyPr/>
          <a:lstStyle/>
          <a:p>
            <a:fld id="{F8D0E946-A9AD-0641-B4AD-45D1C2E58028}" type="datetimeFigureOut">
              <a:rPr lang="de-DE" smtClean="0"/>
              <a:t>23.05.2022</a:t>
            </a:fld>
            <a:endParaRPr lang="de-DE"/>
          </a:p>
        </p:txBody>
      </p:sp>
      <p:sp>
        <p:nvSpPr>
          <p:cNvPr id="5" name="Fußzeilenplatzhalter 4">
            <a:extLst>
              <a:ext uri="{FF2B5EF4-FFF2-40B4-BE49-F238E27FC236}">
                <a16:creationId xmlns:a16="http://schemas.microsoft.com/office/drawing/2014/main" xmlns="" id="{22BF75EC-0710-2521-E8F0-266F132857A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0D24D050-92ED-67C3-1D5B-5A93E66E127F}"/>
              </a:ext>
            </a:extLst>
          </p:cNvPr>
          <p:cNvSpPr>
            <a:spLocks noGrp="1"/>
          </p:cNvSpPr>
          <p:nvPr>
            <p:ph type="sldNum" sz="quarter" idx="12"/>
          </p:nvPr>
        </p:nvSpPr>
        <p:spPr/>
        <p:txBody>
          <a:bodyPr/>
          <a:lstStyle/>
          <a:p>
            <a:fld id="{4F6931B1-9E5C-1A40-8EBA-0FBAB05128D7}" type="slidenum">
              <a:rPr lang="de-DE" smtClean="0"/>
              <a:t>‹Nr.›</a:t>
            </a:fld>
            <a:endParaRPr lang="de-DE"/>
          </a:p>
        </p:txBody>
      </p:sp>
    </p:spTree>
    <p:extLst>
      <p:ext uri="{BB962C8B-B14F-4D97-AF65-F5344CB8AC3E}">
        <p14:creationId xmlns:p14="http://schemas.microsoft.com/office/powerpoint/2010/main" val="394954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18FBD1E-A9D1-0A1C-D2F9-12E2BD2DF21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9316281B-F610-B6AB-D96B-D3DE939790A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4671B2AB-8D7F-A2E9-6F46-2FD6CFD97333}"/>
              </a:ext>
            </a:extLst>
          </p:cNvPr>
          <p:cNvSpPr>
            <a:spLocks noGrp="1"/>
          </p:cNvSpPr>
          <p:nvPr>
            <p:ph type="dt" sz="half" idx="10"/>
          </p:nvPr>
        </p:nvSpPr>
        <p:spPr/>
        <p:txBody>
          <a:bodyPr/>
          <a:lstStyle/>
          <a:p>
            <a:fld id="{F8D0E946-A9AD-0641-B4AD-45D1C2E58028}" type="datetimeFigureOut">
              <a:rPr lang="de-DE" smtClean="0"/>
              <a:t>23.05.2022</a:t>
            </a:fld>
            <a:endParaRPr lang="de-DE"/>
          </a:p>
        </p:txBody>
      </p:sp>
      <p:sp>
        <p:nvSpPr>
          <p:cNvPr id="5" name="Fußzeilenplatzhalter 4">
            <a:extLst>
              <a:ext uri="{FF2B5EF4-FFF2-40B4-BE49-F238E27FC236}">
                <a16:creationId xmlns:a16="http://schemas.microsoft.com/office/drawing/2014/main" xmlns="" id="{BA7C7687-02DE-B3F3-65FA-5B7EFE5D880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FEC8B63D-51A4-562B-74AE-3F8F5FFD89BA}"/>
              </a:ext>
            </a:extLst>
          </p:cNvPr>
          <p:cNvSpPr>
            <a:spLocks noGrp="1"/>
          </p:cNvSpPr>
          <p:nvPr>
            <p:ph type="sldNum" sz="quarter" idx="12"/>
          </p:nvPr>
        </p:nvSpPr>
        <p:spPr/>
        <p:txBody>
          <a:bodyPr/>
          <a:lstStyle/>
          <a:p>
            <a:fld id="{4F6931B1-9E5C-1A40-8EBA-0FBAB05128D7}" type="slidenum">
              <a:rPr lang="de-DE" smtClean="0"/>
              <a:t>‹Nr.›</a:t>
            </a:fld>
            <a:endParaRPr lang="de-DE"/>
          </a:p>
        </p:txBody>
      </p:sp>
    </p:spTree>
    <p:extLst>
      <p:ext uri="{BB962C8B-B14F-4D97-AF65-F5344CB8AC3E}">
        <p14:creationId xmlns:p14="http://schemas.microsoft.com/office/powerpoint/2010/main" val="140972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D258E5E-3DDF-845B-EBFC-145F8D4AEC8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xmlns="" id="{0E2CFF69-49C5-CEE6-BCBF-D00B693899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xmlns="" id="{64B1132B-1ECB-F1EF-5463-B00618AF1B89}"/>
              </a:ext>
            </a:extLst>
          </p:cNvPr>
          <p:cNvSpPr>
            <a:spLocks noGrp="1"/>
          </p:cNvSpPr>
          <p:nvPr>
            <p:ph type="dt" sz="half" idx="10"/>
          </p:nvPr>
        </p:nvSpPr>
        <p:spPr/>
        <p:txBody>
          <a:bodyPr/>
          <a:lstStyle/>
          <a:p>
            <a:fld id="{F8D0E946-A9AD-0641-B4AD-45D1C2E58028}" type="datetimeFigureOut">
              <a:rPr lang="de-DE" smtClean="0"/>
              <a:t>23.05.2022</a:t>
            </a:fld>
            <a:endParaRPr lang="de-DE"/>
          </a:p>
        </p:txBody>
      </p:sp>
      <p:sp>
        <p:nvSpPr>
          <p:cNvPr id="5" name="Fußzeilenplatzhalter 4">
            <a:extLst>
              <a:ext uri="{FF2B5EF4-FFF2-40B4-BE49-F238E27FC236}">
                <a16:creationId xmlns:a16="http://schemas.microsoft.com/office/drawing/2014/main" xmlns="" id="{A3488708-D16D-7C85-EE4C-EFC0813D2BB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17F8AC3F-CF7D-8637-AC9B-3D9CA6233336}"/>
              </a:ext>
            </a:extLst>
          </p:cNvPr>
          <p:cNvSpPr>
            <a:spLocks noGrp="1"/>
          </p:cNvSpPr>
          <p:nvPr>
            <p:ph type="sldNum" sz="quarter" idx="12"/>
          </p:nvPr>
        </p:nvSpPr>
        <p:spPr/>
        <p:txBody>
          <a:bodyPr/>
          <a:lstStyle/>
          <a:p>
            <a:fld id="{4F6931B1-9E5C-1A40-8EBA-0FBAB05128D7}" type="slidenum">
              <a:rPr lang="de-DE" smtClean="0"/>
              <a:t>‹Nr.›</a:t>
            </a:fld>
            <a:endParaRPr lang="de-DE"/>
          </a:p>
        </p:txBody>
      </p:sp>
    </p:spTree>
    <p:extLst>
      <p:ext uri="{BB962C8B-B14F-4D97-AF65-F5344CB8AC3E}">
        <p14:creationId xmlns:p14="http://schemas.microsoft.com/office/powerpoint/2010/main" val="1479328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6FFC2B3-944A-C115-B435-C56F0004F6D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65054DEC-9EF3-6532-379B-155D2092A16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xmlns="" id="{C6DDFE2B-4806-73CB-FDDF-3BE8022E7C1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xmlns="" id="{5389DE31-95C2-E1B3-269A-7F99FA1735B3}"/>
              </a:ext>
            </a:extLst>
          </p:cNvPr>
          <p:cNvSpPr>
            <a:spLocks noGrp="1"/>
          </p:cNvSpPr>
          <p:nvPr>
            <p:ph type="dt" sz="half" idx="10"/>
          </p:nvPr>
        </p:nvSpPr>
        <p:spPr/>
        <p:txBody>
          <a:bodyPr/>
          <a:lstStyle/>
          <a:p>
            <a:fld id="{F8D0E946-A9AD-0641-B4AD-45D1C2E58028}" type="datetimeFigureOut">
              <a:rPr lang="de-DE" smtClean="0"/>
              <a:t>23.05.2022</a:t>
            </a:fld>
            <a:endParaRPr lang="de-DE"/>
          </a:p>
        </p:txBody>
      </p:sp>
      <p:sp>
        <p:nvSpPr>
          <p:cNvPr id="6" name="Fußzeilenplatzhalter 5">
            <a:extLst>
              <a:ext uri="{FF2B5EF4-FFF2-40B4-BE49-F238E27FC236}">
                <a16:creationId xmlns:a16="http://schemas.microsoft.com/office/drawing/2014/main" xmlns="" id="{D16CA09F-5A0D-4B85-E8FD-BD7B33851D4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5D085577-2CF7-DC02-E7F5-8E7E9218E717}"/>
              </a:ext>
            </a:extLst>
          </p:cNvPr>
          <p:cNvSpPr>
            <a:spLocks noGrp="1"/>
          </p:cNvSpPr>
          <p:nvPr>
            <p:ph type="sldNum" sz="quarter" idx="12"/>
          </p:nvPr>
        </p:nvSpPr>
        <p:spPr/>
        <p:txBody>
          <a:bodyPr/>
          <a:lstStyle/>
          <a:p>
            <a:fld id="{4F6931B1-9E5C-1A40-8EBA-0FBAB05128D7}" type="slidenum">
              <a:rPr lang="de-DE" smtClean="0"/>
              <a:t>‹Nr.›</a:t>
            </a:fld>
            <a:endParaRPr lang="de-DE"/>
          </a:p>
        </p:txBody>
      </p:sp>
    </p:spTree>
    <p:extLst>
      <p:ext uri="{BB962C8B-B14F-4D97-AF65-F5344CB8AC3E}">
        <p14:creationId xmlns:p14="http://schemas.microsoft.com/office/powerpoint/2010/main" val="326308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D8082F6-5DFD-99EC-7D44-7992AF2876F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xmlns="" id="{AEE70A89-E272-7750-71F1-451460C45C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xmlns="" id="{254C39F5-FF16-5E82-6622-0CE7F671EAF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xmlns="" id="{ADF32362-729E-FD75-E9D4-C64E8E09DF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xmlns="" id="{F96291B2-3BDD-0C7D-3943-D66E0DAA60C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xmlns="" id="{5A7F3AFD-9AC3-CA7C-1D75-0DA6096AA974}"/>
              </a:ext>
            </a:extLst>
          </p:cNvPr>
          <p:cNvSpPr>
            <a:spLocks noGrp="1"/>
          </p:cNvSpPr>
          <p:nvPr>
            <p:ph type="dt" sz="half" idx="10"/>
          </p:nvPr>
        </p:nvSpPr>
        <p:spPr/>
        <p:txBody>
          <a:bodyPr/>
          <a:lstStyle/>
          <a:p>
            <a:fld id="{F8D0E946-A9AD-0641-B4AD-45D1C2E58028}" type="datetimeFigureOut">
              <a:rPr lang="de-DE" smtClean="0"/>
              <a:t>23.05.2022</a:t>
            </a:fld>
            <a:endParaRPr lang="de-DE"/>
          </a:p>
        </p:txBody>
      </p:sp>
      <p:sp>
        <p:nvSpPr>
          <p:cNvPr id="8" name="Fußzeilenplatzhalter 7">
            <a:extLst>
              <a:ext uri="{FF2B5EF4-FFF2-40B4-BE49-F238E27FC236}">
                <a16:creationId xmlns:a16="http://schemas.microsoft.com/office/drawing/2014/main" xmlns="" id="{63BC637A-056B-0EE3-6D79-1431DA76A36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xmlns="" id="{62471DEE-D5F7-CBB6-4070-6700226AEE06}"/>
              </a:ext>
            </a:extLst>
          </p:cNvPr>
          <p:cNvSpPr>
            <a:spLocks noGrp="1"/>
          </p:cNvSpPr>
          <p:nvPr>
            <p:ph type="sldNum" sz="quarter" idx="12"/>
          </p:nvPr>
        </p:nvSpPr>
        <p:spPr/>
        <p:txBody>
          <a:bodyPr/>
          <a:lstStyle/>
          <a:p>
            <a:fld id="{4F6931B1-9E5C-1A40-8EBA-0FBAB05128D7}" type="slidenum">
              <a:rPr lang="de-DE" smtClean="0"/>
              <a:t>‹Nr.›</a:t>
            </a:fld>
            <a:endParaRPr lang="de-DE"/>
          </a:p>
        </p:txBody>
      </p:sp>
    </p:spTree>
    <p:extLst>
      <p:ext uri="{BB962C8B-B14F-4D97-AF65-F5344CB8AC3E}">
        <p14:creationId xmlns:p14="http://schemas.microsoft.com/office/powerpoint/2010/main" val="415999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8F7225A-8FAB-77A5-B062-A9B41D29693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xmlns="" id="{1F0BAD0B-7007-CCBA-1809-D50336913D4E}"/>
              </a:ext>
            </a:extLst>
          </p:cNvPr>
          <p:cNvSpPr>
            <a:spLocks noGrp="1"/>
          </p:cNvSpPr>
          <p:nvPr>
            <p:ph type="dt" sz="half" idx="10"/>
          </p:nvPr>
        </p:nvSpPr>
        <p:spPr/>
        <p:txBody>
          <a:bodyPr/>
          <a:lstStyle/>
          <a:p>
            <a:fld id="{F8D0E946-A9AD-0641-B4AD-45D1C2E58028}" type="datetimeFigureOut">
              <a:rPr lang="de-DE" smtClean="0"/>
              <a:t>23.05.2022</a:t>
            </a:fld>
            <a:endParaRPr lang="de-DE"/>
          </a:p>
        </p:txBody>
      </p:sp>
      <p:sp>
        <p:nvSpPr>
          <p:cNvPr id="4" name="Fußzeilenplatzhalter 3">
            <a:extLst>
              <a:ext uri="{FF2B5EF4-FFF2-40B4-BE49-F238E27FC236}">
                <a16:creationId xmlns:a16="http://schemas.microsoft.com/office/drawing/2014/main" xmlns="" id="{23798E6E-0CAC-B71D-AB02-0D89E10299C6}"/>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xmlns="" id="{52E6A4C6-3452-A438-9B74-D88A8B8CE3C0}"/>
              </a:ext>
            </a:extLst>
          </p:cNvPr>
          <p:cNvSpPr>
            <a:spLocks noGrp="1"/>
          </p:cNvSpPr>
          <p:nvPr>
            <p:ph type="sldNum" sz="quarter" idx="12"/>
          </p:nvPr>
        </p:nvSpPr>
        <p:spPr/>
        <p:txBody>
          <a:bodyPr/>
          <a:lstStyle/>
          <a:p>
            <a:fld id="{4F6931B1-9E5C-1A40-8EBA-0FBAB05128D7}" type="slidenum">
              <a:rPr lang="de-DE" smtClean="0"/>
              <a:t>‹Nr.›</a:t>
            </a:fld>
            <a:endParaRPr lang="de-DE"/>
          </a:p>
        </p:txBody>
      </p:sp>
    </p:spTree>
    <p:extLst>
      <p:ext uri="{BB962C8B-B14F-4D97-AF65-F5344CB8AC3E}">
        <p14:creationId xmlns:p14="http://schemas.microsoft.com/office/powerpoint/2010/main" val="201120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3DC59B8E-E7A7-9E1D-9A2D-DDCF8D64A867}"/>
              </a:ext>
            </a:extLst>
          </p:cNvPr>
          <p:cNvSpPr>
            <a:spLocks noGrp="1"/>
          </p:cNvSpPr>
          <p:nvPr>
            <p:ph type="dt" sz="half" idx="10"/>
          </p:nvPr>
        </p:nvSpPr>
        <p:spPr/>
        <p:txBody>
          <a:bodyPr/>
          <a:lstStyle/>
          <a:p>
            <a:fld id="{F8D0E946-A9AD-0641-B4AD-45D1C2E58028}" type="datetimeFigureOut">
              <a:rPr lang="de-DE" smtClean="0"/>
              <a:t>23.05.2022</a:t>
            </a:fld>
            <a:endParaRPr lang="de-DE"/>
          </a:p>
        </p:txBody>
      </p:sp>
      <p:sp>
        <p:nvSpPr>
          <p:cNvPr id="3" name="Fußzeilenplatzhalter 2">
            <a:extLst>
              <a:ext uri="{FF2B5EF4-FFF2-40B4-BE49-F238E27FC236}">
                <a16:creationId xmlns:a16="http://schemas.microsoft.com/office/drawing/2014/main" xmlns="" id="{B6F45115-5F60-F105-DC12-DBFCF73F37A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xmlns="" id="{D1357DD1-C6D5-C12C-0519-844ED825995A}"/>
              </a:ext>
            </a:extLst>
          </p:cNvPr>
          <p:cNvSpPr>
            <a:spLocks noGrp="1"/>
          </p:cNvSpPr>
          <p:nvPr>
            <p:ph type="sldNum" sz="quarter" idx="12"/>
          </p:nvPr>
        </p:nvSpPr>
        <p:spPr/>
        <p:txBody>
          <a:bodyPr/>
          <a:lstStyle/>
          <a:p>
            <a:fld id="{4F6931B1-9E5C-1A40-8EBA-0FBAB05128D7}" type="slidenum">
              <a:rPr lang="de-DE" smtClean="0"/>
              <a:t>‹Nr.›</a:t>
            </a:fld>
            <a:endParaRPr lang="de-DE"/>
          </a:p>
        </p:txBody>
      </p:sp>
    </p:spTree>
    <p:extLst>
      <p:ext uri="{BB962C8B-B14F-4D97-AF65-F5344CB8AC3E}">
        <p14:creationId xmlns:p14="http://schemas.microsoft.com/office/powerpoint/2010/main" val="55267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13266B5-9843-D49E-74F2-89A9BF5DBB4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xmlns="" id="{E99BB685-5F1C-C1EB-CB88-007D61A31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xmlns="" id="{A0DF6F7B-241F-D0F7-1E2D-CEF9836943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58025BEC-2201-9747-4E09-687C7A76C1EE}"/>
              </a:ext>
            </a:extLst>
          </p:cNvPr>
          <p:cNvSpPr>
            <a:spLocks noGrp="1"/>
          </p:cNvSpPr>
          <p:nvPr>
            <p:ph type="dt" sz="half" idx="10"/>
          </p:nvPr>
        </p:nvSpPr>
        <p:spPr/>
        <p:txBody>
          <a:bodyPr/>
          <a:lstStyle/>
          <a:p>
            <a:fld id="{F8D0E946-A9AD-0641-B4AD-45D1C2E58028}" type="datetimeFigureOut">
              <a:rPr lang="de-DE" smtClean="0"/>
              <a:t>23.05.2022</a:t>
            </a:fld>
            <a:endParaRPr lang="de-DE"/>
          </a:p>
        </p:txBody>
      </p:sp>
      <p:sp>
        <p:nvSpPr>
          <p:cNvPr id="6" name="Fußzeilenplatzhalter 5">
            <a:extLst>
              <a:ext uri="{FF2B5EF4-FFF2-40B4-BE49-F238E27FC236}">
                <a16:creationId xmlns:a16="http://schemas.microsoft.com/office/drawing/2014/main" xmlns="" id="{17AA9EBF-D447-4BA0-9DF4-9FA98183AA8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47A755AA-D3E9-F653-18FE-51F30B8B9A05}"/>
              </a:ext>
            </a:extLst>
          </p:cNvPr>
          <p:cNvSpPr>
            <a:spLocks noGrp="1"/>
          </p:cNvSpPr>
          <p:nvPr>
            <p:ph type="sldNum" sz="quarter" idx="12"/>
          </p:nvPr>
        </p:nvSpPr>
        <p:spPr/>
        <p:txBody>
          <a:bodyPr/>
          <a:lstStyle/>
          <a:p>
            <a:fld id="{4F6931B1-9E5C-1A40-8EBA-0FBAB05128D7}" type="slidenum">
              <a:rPr lang="de-DE" smtClean="0"/>
              <a:t>‹Nr.›</a:t>
            </a:fld>
            <a:endParaRPr lang="de-DE"/>
          </a:p>
        </p:txBody>
      </p:sp>
    </p:spTree>
    <p:extLst>
      <p:ext uri="{BB962C8B-B14F-4D97-AF65-F5344CB8AC3E}">
        <p14:creationId xmlns:p14="http://schemas.microsoft.com/office/powerpoint/2010/main" val="1033796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3839846-95F7-3390-62A5-AF759F2C593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xmlns="" id="{54090477-0CC3-64D4-BF25-14402C8820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xmlns="" id="{1A0C2FB7-A2C2-299F-EECF-C2F7C2302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141C7B88-518E-5647-64BA-9B0F18CF3AFC}"/>
              </a:ext>
            </a:extLst>
          </p:cNvPr>
          <p:cNvSpPr>
            <a:spLocks noGrp="1"/>
          </p:cNvSpPr>
          <p:nvPr>
            <p:ph type="dt" sz="half" idx="10"/>
          </p:nvPr>
        </p:nvSpPr>
        <p:spPr/>
        <p:txBody>
          <a:bodyPr/>
          <a:lstStyle/>
          <a:p>
            <a:fld id="{F8D0E946-A9AD-0641-B4AD-45D1C2E58028}" type="datetimeFigureOut">
              <a:rPr lang="de-DE" smtClean="0"/>
              <a:t>23.05.2022</a:t>
            </a:fld>
            <a:endParaRPr lang="de-DE"/>
          </a:p>
        </p:txBody>
      </p:sp>
      <p:sp>
        <p:nvSpPr>
          <p:cNvPr id="6" name="Fußzeilenplatzhalter 5">
            <a:extLst>
              <a:ext uri="{FF2B5EF4-FFF2-40B4-BE49-F238E27FC236}">
                <a16:creationId xmlns:a16="http://schemas.microsoft.com/office/drawing/2014/main" xmlns="" id="{B423AB60-AACE-4BF1-3515-2993C99EA89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06220953-3BE8-352F-EB4B-59E42FA4749D}"/>
              </a:ext>
            </a:extLst>
          </p:cNvPr>
          <p:cNvSpPr>
            <a:spLocks noGrp="1"/>
          </p:cNvSpPr>
          <p:nvPr>
            <p:ph type="sldNum" sz="quarter" idx="12"/>
          </p:nvPr>
        </p:nvSpPr>
        <p:spPr/>
        <p:txBody>
          <a:bodyPr/>
          <a:lstStyle/>
          <a:p>
            <a:fld id="{4F6931B1-9E5C-1A40-8EBA-0FBAB05128D7}" type="slidenum">
              <a:rPr lang="de-DE" smtClean="0"/>
              <a:t>‹Nr.›</a:t>
            </a:fld>
            <a:endParaRPr lang="de-DE"/>
          </a:p>
        </p:txBody>
      </p:sp>
    </p:spTree>
    <p:extLst>
      <p:ext uri="{BB962C8B-B14F-4D97-AF65-F5344CB8AC3E}">
        <p14:creationId xmlns:p14="http://schemas.microsoft.com/office/powerpoint/2010/main" val="4231502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1268994E-FFEE-907A-AEFF-18CB179303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xmlns="" id="{E60A5FD3-5496-C660-54F1-D313A505C8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0B632001-CA8E-E089-01D1-C9ED79AA2F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0E946-A9AD-0641-B4AD-45D1C2E58028}" type="datetimeFigureOut">
              <a:rPr lang="de-DE" smtClean="0"/>
              <a:t>23.05.2022</a:t>
            </a:fld>
            <a:endParaRPr lang="de-DE"/>
          </a:p>
        </p:txBody>
      </p:sp>
      <p:sp>
        <p:nvSpPr>
          <p:cNvPr id="5" name="Fußzeilenplatzhalter 4">
            <a:extLst>
              <a:ext uri="{FF2B5EF4-FFF2-40B4-BE49-F238E27FC236}">
                <a16:creationId xmlns:a16="http://schemas.microsoft.com/office/drawing/2014/main" xmlns="" id="{53DF23AA-764D-166C-1DA9-C51DD7B05E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xmlns="" id="{53AA4B0D-7F36-979D-AAA9-FCA5754789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931B1-9E5C-1A40-8EBA-0FBAB05128D7}" type="slidenum">
              <a:rPr lang="de-DE" smtClean="0"/>
              <a:t>‹Nr.›</a:t>
            </a:fld>
            <a:endParaRPr lang="de-DE"/>
          </a:p>
        </p:txBody>
      </p:sp>
    </p:spTree>
    <p:extLst>
      <p:ext uri="{BB962C8B-B14F-4D97-AF65-F5344CB8AC3E}">
        <p14:creationId xmlns:p14="http://schemas.microsoft.com/office/powerpoint/2010/main" val="421834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80C3A18-BBEB-8829-3258-80522C3B0627}"/>
              </a:ext>
            </a:extLst>
          </p:cNvPr>
          <p:cNvSpPr>
            <a:spLocks noGrp="1"/>
          </p:cNvSpPr>
          <p:nvPr>
            <p:ph type="title"/>
          </p:nvPr>
        </p:nvSpPr>
        <p:spPr>
          <a:xfrm>
            <a:off x="76200" y="304800"/>
            <a:ext cx="6096000" cy="1997075"/>
          </a:xfrm>
        </p:spPr>
        <p:txBody>
          <a:bodyPr>
            <a:normAutofit/>
          </a:bodyPr>
          <a:lstStyle/>
          <a:p>
            <a:pPr algn="ctr"/>
            <a:r>
              <a:rPr lang="de-DE" sz="6000" b="1" dirty="0"/>
              <a:t>Reise Dänemark</a:t>
            </a:r>
            <a:br>
              <a:rPr lang="de-DE" sz="6000" b="1" dirty="0"/>
            </a:br>
            <a:r>
              <a:rPr lang="de-DE" sz="6000" b="1" dirty="0"/>
              <a:t>Mai 2022</a:t>
            </a:r>
          </a:p>
        </p:txBody>
      </p:sp>
      <p:sp>
        <p:nvSpPr>
          <p:cNvPr id="3" name="Untertitel 2">
            <a:extLst>
              <a:ext uri="{FF2B5EF4-FFF2-40B4-BE49-F238E27FC236}">
                <a16:creationId xmlns:a16="http://schemas.microsoft.com/office/drawing/2014/main" xmlns="" id="{5368690B-0FD0-6174-1A8F-9714655B216B}"/>
              </a:ext>
            </a:extLst>
          </p:cNvPr>
          <p:cNvSpPr>
            <a:spLocks noGrp="1"/>
          </p:cNvSpPr>
          <p:nvPr>
            <p:ph type="body" idx="1"/>
          </p:nvPr>
        </p:nvSpPr>
        <p:spPr>
          <a:xfrm>
            <a:off x="152400" y="3505200"/>
            <a:ext cx="6094413" cy="1443038"/>
          </a:xfrm>
        </p:spPr>
        <p:txBody>
          <a:bodyPr anchor="ctr">
            <a:normAutofit/>
          </a:bodyPr>
          <a:lstStyle/>
          <a:p>
            <a:pPr algn="ctr"/>
            <a:r>
              <a:rPr lang="de-DE" sz="4400" b="0" dirty="0"/>
              <a:t>Von Klaus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195" y="0"/>
            <a:ext cx="5884854" cy="6858000"/>
          </a:xfrm>
          <a:prstGeom prst="rect">
            <a:avLst/>
          </a:prstGeom>
        </p:spPr>
      </p:pic>
    </p:spTree>
    <p:extLst>
      <p:ext uri="{BB962C8B-B14F-4D97-AF65-F5344CB8AC3E}">
        <p14:creationId xmlns:p14="http://schemas.microsoft.com/office/powerpoint/2010/main" val="4141544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5">
            <a:extLst>
              <a:ext uri="{FF2B5EF4-FFF2-40B4-BE49-F238E27FC236}">
                <a16:creationId xmlns:a16="http://schemas.microsoft.com/office/drawing/2014/main" xmlns="" id="{FE1D33FB-D310-36A2-78F6-78F8A60522C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76161" y="55066"/>
            <a:ext cx="8997157" cy="6747867"/>
          </a:xfrm>
        </p:spPr>
      </p:pic>
      <p:sp>
        <p:nvSpPr>
          <p:cNvPr id="6" name="Titel 5">
            <a:extLst>
              <a:ext uri="{FF2B5EF4-FFF2-40B4-BE49-F238E27FC236}">
                <a16:creationId xmlns:a16="http://schemas.microsoft.com/office/drawing/2014/main" xmlns="" id="{8626CE10-8A51-8514-8E82-4B0C25568D34}"/>
              </a:ext>
            </a:extLst>
          </p:cNvPr>
          <p:cNvSpPr>
            <a:spLocks noGrp="1"/>
          </p:cNvSpPr>
          <p:nvPr>
            <p:ph type="title"/>
          </p:nvPr>
        </p:nvSpPr>
        <p:spPr>
          <a:xfrm>
            <a:off x="34636" y="228600"/>
            <a:ext cx="3089564" cy="3276600"/>
          </a:xfrm>
        </p:spPr>
        <p:txBody>
          <a:bodyPr>
            <a:normAutofit fontScale="90000"/>
          </a:bodyPr>
          <a:lstStyle/>
          <a:p>
            <a:r>
              <a:rPr lang="de-DE" dirty="0"/>
              <a:t>Der </a:t>
            </a:r>
            <a:r>
              <a:rPr lang="de-DE" dirty="0" err="1" smtClean="0"/>
              <a:t>Shelter</a:t>
            </a:r>
            <a:r>
              <a:rPr lang="de-DE" dirty="0" smtClean="0"/>
              <a:t>, der schönste, den wir besucht haben</a:t>
            </a:r>
            <a:endParaRPr lang="de-DE" dirty="0"/>
          </a:p>
        </p:txBody>
      </p:sp>
    </p:spTree>
    <p:extLst>
      <p:ext uri="{BB962C8B-B14F-4D97-AF65-F5344CB8AC3E}">
        <p14:creationId xmlns:p14="http://schemas.microsoft.com/office/powerpoint/2010/main" val="2117673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xmlns="" id="{561AA67A-F31B-DB11-E89C-5B141CC08635}"/>
              </a:ext>
            </a:extLst>
          </p:cNvPr>
          <p:cNvSpPr txBox="1">
            <a:spLocks noGrp="1"/>
          </p:cNvSpPr>
          <p:nvPr>
            <p:ph idx="1"/>
          </p:nvPr>
        </p:nvSpPr>
        <p:spPr>
          <a:xfrm>
            <a:off x="88295" y="-387048"/>
            <a:ext cx="3528181" cy="2394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a:t>Der Shelter</a:t>
            </a:r>
          </a:p>
          <a:p>
            <a:r>
              <a:rPr lang="de-DE"/>
              <a:t>nochmal</a:t>
            </a:r>
          </a:p>
        </p:txBody>
      </p:sp>
      <p:pic>
        <p:nvPicPr>
          <p:cNvPr id="6" name="Grafik 6">
            <a:extLst>
              <a:ext uri="{FF2B5EF4-FFF2-40B4-BE49-F238E27FC236}">
                <a16:creationId xmlns:a16="http://schemas.microsoft.com/office/drawing/2014/main" xmlns="" id="{C1B1C6C5-A7C0-6809-6D8A-C09904AC52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18" r="2202" b="27554"/>
          <a:stretch/>
        </p:blipFill>
        <p:spPr>
          <a:xfrm>
            <a:off x="653143" y="1729619"/>
            <a:ext cx="11377589" cy="4850192"/>
          </a:xfrm>
          <a:prstGeom prst="rect">
            <a:avLst/>
          </a:prstGeom>
        </p:spPr>
      </p:pic>
    </p:spTree>
    <p:extLst>
      <p:ext uri="{BB962C8B-B14F-4D97-AF65-F5344CB8AC3E}">
        <p14:creationId xmlns:p14="http://schemas.microsoft.com/office/powerpoint/2010/main" val="2003960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xmlns="" id="{405CA048-9D5B-889B-3F86-50FDE52F1BFD}"/>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a:t>Tag4</a:t>
            </a:r>
          </a:p>
        </p:txBody>
      </p:sp>
      <p:sp>
        <p:nvSpPr>
          <p:cNvPr id="13" name="Inhaltsplatzhalter 2">
            <a:extLst>
              <a:ext uri="{FF2B5EF4-FFF2-40B4-BE49-F238E27FC236}">
                <a16:creationId xmlns:a16="http://schemas.microsoft.com/office/drawing/2014/main" xmlns="" id="{3F1E2036-3A2F-4A85-E074-F802A771F07D}"/>
              </a:ext>
            </a:extLst>
          </p:cNvPr>
          <p:cNvSpPr>
            <a:spLocks noGrp="1"/>
          </p:cNvSpPr>
          <p:nvPr>
            <p:ph idx="1"/>
          </p:nvPr>
        </p:nvSpPr>
        <p:spPr>
          <a:xfrm>
            <a:off x="838200" y="1825625"/>
            <a:ext cx="10515600" cy="4351338"/>
          </a:xfrm>
        </p:spPr>
        <p:txBody>
          <a:bodyPr>
            <a:normAutofit fontScale="92500"/>
          </a:bodyPr>
          <a:lstStyle/>
          <a:p>
            <a:pPr marL="0" indent="0">
              <a:buNone/>
            </a:pPr>
            <a:r>
              <a:rPr lang="de-DE" sz="4400" dirty="0"/>
              <a:t>9.4.22 </a:t>
            </a:r>
            <a:r>
              <a:rPr lang="de-DE" sz="4400" dirty="0" smtClean="0"/>
              <a:t>Reiserichtung: gut </a:t>
            </a:r>
            <a:r>
              <a:rPr lang="de-DE" sz="4400" dirty="0"/>
              <a:t>gemeint aber leider wechselt das Wetter und jetzt kommt ein Tief und damit Südwind, kommt selten vor. Aber das Umgehen des Gegenwinds , </a:t>
            </a:r>
            <a:r>
              <a:rPr lang="de-DE" sz="4400" dirty="0" err="1"/>
              <a:t>höhö</a:t>
            </a:r>
            <a:r>
              <a:rPr lang="de-DE" sz="4400" dirty="0"/>
              <a:t> lacht das Klima. Wir kämpfen uns in </a:t>
            </a:r>
            <a:r>
              <a:rPr lang="de-DE" sz="4400" dirty="0" smtClean="0"/>
              <a:t>Richtung </a:t>
            </a:r>
            <a:r>
              <a:rPr lang="de-DE" sz="4400" dirty="0"/>
              <a:t>Süden, das Wetter wird regnerischer. Heute in </a:t>
            </a:r>
            <a:r>
              <a:rPr lang="de-DE" sz="4400" dirty="0" err="1" smtClean="0"/>
              <a:t>Lodbjerg</a:t>
            </a:r>
            <a:r>
              <a:rPr lang="de-DE" sz="4400" dirty="0" smtClean="0"/>
              <a:t> (</a:t>
            </a:r>
            <a:r>
              <a:rPr lang="de-DE" sz="4400" dirty="0" err="1" smtClean="0"/>
              <a:t>Fyr</a:t>
            </a:r>
            <a:r>
              <a:rPr lang="de-DE" sz="4400" dirty="0" smtClean="0"/>
              <a:t> = Leuchtturm) beim </a:t>
            </a:r>
            <a:r>
              <a:rPr lang="de-DE" sz="4400" dirty="0"/>
              <a:t>neuen </a:t>
            </a:r>
            <a:r>
              <a:rPr lang="de-DE" sz="4400" dirty="0" err="1"/>
              <a:t>Shelter</a:t>
            </a:r>
            <a:r>
              <a:rPr lang="de-DE" sz="4400" dirty="0"/>
              <a:t> 188  km</a:t>
            </a:r>
          </a:p>
        </p:txBody>
      </p:sp>
    </p:spTree>
    <p:extLst>
      <p:ext uri="{BB962C8B-B14F-4D97-AF65-F5344CB8AC3E}">
        <p14:creationId xmlns:p14="http://schemas.microsoft.com/office/powerpoint/2010/main" val="1481602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a16="http://schemas.microsoft.com/office/drawing/2014/main" xmlns="" id="{F7520A4D-BE50-190D-C5EB-6AA26F576C6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7" y="241905"/>
            <a:ext cx="8547302" cy="6410476"/>
          </a:xfrm>
        </p:spPr>
      </p:pic>
      <p:sp>
        <p:nvSpPr>
          <p:cNvPr id="6" name="Titel 5">
            <a:extLst>
              <a:ext uri="{FF2B5EF4-FFF2-40B4-BE49-F238E27FC236}">
                <a16:creationId xmlns:a16="http://schemas.microsoft.com/office/drawing/2014/main" xmlns="" id="{177319B5-C281-4EC6-DDB0-4FD6E2716933}"/>
              </a:ext>
            </a:extLst>
          </p:cNvPr>
          <p:cNvSpPr txBox="1">
            <a:spLocks/>
          </p:cNvSpPr>
          <p:nvPr/>
        </p:nvSpPr>
        <p:spPr>
          <a:xfrm>
            <a:off x="88295" y="387048"/>
            <a:ext cx="3112105" cy="2660952"/>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ct val="0"/>
              </a:spcBef>
              <a:buFont typeface="Arial" panose="020B0604020202020204" pitchFamily="34" charset="0"/>
              <a:buNone/>
              <a:defRPr sz="44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Der </a:t>
            </a:r>
            <a:r>
              <a:rPr lang="de-DE" dirty="0" err="1"/>
              <a:t>Shelter</a:t>
            </a:r>
            <a:endParaRPr lang="de-DE" dirty="0"/>
          </a:p>
          <a:p>
            <a:r>
              <a:rPr lang="de-DE" dirty="0" smtClean="0"/>
              <a:t>beim Leucht-turm, landschaftlich auch sehr schön</a:t>
            </a:r>
            <a:endParaRPr lang="de-DE" dirty="0"/>
          </a:p>
        </p:txBody>
      </p:sp>
    </p:spTree>
    <p:extLst>
      <p:ext uri="{BB962C8B-B14F-4D97-AF65-F5344CB8AC3E}">
        <p14:creationId xmlns:p14="http://schemas.microsoft.com/office/powerpoint/2010/main" val="549619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a16="http://schemas.microsoft.com/office/drawing/2014/main" xmlns="" id="{11AECEA8-C5DB-EDE8-A2A6-3C54106C373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7" y="-53634"/>
            <a:ext cx="8957480" cy="6718110"/>
          </a:xfrm>
        </p:spPr>
      </p:pic>
      <p:sp>
        <p:nvSpPr>
          <p:cNvPr id="6" name="Titel 5">
            <a:extLst>
              <a:ext uri="{FF2B5EF4-FFF2-40B4-BE49-F238E27FC236}">
                <a16:creationId xmlns:a16="http://schemas.microsoft.com/office/drawing/2014/main" xmlns="" id="{E4D2A76C-A6F5-EC82-44A7-B98657927CEB}"/>
              </a:ext>
            </a:extLst>
          </p:cNvPr>
          <p:cNvSpPr txBox="1">
            <a:spLocks/>
          </p:cNvSpPr>
          <p:nvPr/>
        </p:nvSpPr>
        <p:spPr>
          <a:xfrm>
            <a:off x="88295" y="-387048"/>
            <a:ext cx="3528181" cy="23948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ct val="0"/>
              </a:spcBef>
              <a:buFont typeface="Arial" panose="020B0604020202020204" pitchFamily="34" charset="0"/>
              <a:buNone/>
              <a:defRPr sz="44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Der 2. Shelter</a:t>
            </a:r>
          </a:p>
          <a:p>
            <a:r>
              <a:rPr lang="de-DE"/>
              <a:t>nochmal</a:t>
            </a:r>
          </a:p>
        </p:txBody>
      </p:sp>
    </p:spTree>
    <p:extLst>
      <p:ext uri="{BB962C8B-B14F-4D97-AF65-F5344CB8AC3E}">
        <p14:creationId xmlns:p14="http://schemas.microsoft.com/office/powerpoint/2010/main" val="2520124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a16="http://schemas.microsoft.com/office/drawing/2014/main" xmlns="" id="{343767A8-5E60-49C7-F438-80B714BD378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57478" y="0"/>
            <a:ext cx="7911190" cy="6805260"/>
          </a:xfrm>
        </p:spPr>
      </p:pic>
      <p:sp>
        <p:nvSpPr>
          <p:cNvPr id="6" name="Titel 5">
            <a:extLst>
              <a:ext uri="{FF2B5EF4-FFF2-40B4-BE49-F238E27FC236}">
                <a16:creationId xmlns:a16="http://schemas.microsoft.com/office/drawing/2014/main" xmlns="" id="{CCE66397-4881-8489-1C34-D9EA48EACFDE}"/>
              </a:ext>
            </a:extLst>
          </p:cNvPr>
          <p:cNvSpPr txBox="1">
            <a:spLocks/>
          </p:cNvSpPr>
          <p:nvPr/>
        </p:nvSpPr>
        <p:spPr>
          <a:xfrm>
            <a:off x="266096" y="991810"/>
            <a:ext cx="4209142" cy="601515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ct val="0"/>
              </a:spcBef>
              <a:buFont typeface="Arial" panose="020B0604020202020204" pitchFamily="34" charset="0"/>
              <a:buNone/>
              <a:defRPr sz="44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..und natürlich </a:t>
            </a:r>
            <a:r>
              <a:rPr lang="de-DE" dirty="0" err="1"/>
              <a:t>Wildlife</a:t>
            </a:r>
            <a:r>
              <a:rPr lang="de-DE" dirty="0"/>
              <a:t>:</a:t>
            </a:r>
          </a:p>
          <a:p>
            <a:r>
              <a:rPr lang="de-DE" dirty="0"/>
              <a:t>d</a:t>
            </a:r>
            <a:r>
              <a:rPr lang="de-DE" dirty="0" smtClean="0"/>
              <a:t>ie </a:t>
            </a:r>
            <a:r>
              <a:rPr lang="de-DE" dirty="0"/>
              <a:t>Bachstelze</a:t>
            </a:r>
          </a:p>
        </p:txBody>
      </p:sp>
    </p:spTree>
    <p:extLst>
      <p:ext uri="{BB962C8B-B14F-4D97-AF65-F5344CB8AC3E}">
        <p14:creationId xmlns:p14="http://schemas.microsoft.com/office/powerpoint/2010/main" val="160688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a16="http://schemas.microsoft.com/office/drawing/2014/main" xmlns="" id="{BB8F5A1A-491D-A9AD-EE9D-8C0C0BB736F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5135" y="-8277"/>
            <a:ext cx="9126865" cy="6845149"/>
          </a:xfrm>
        </p:spPr>
      </p:pic>
      <p:sp>
        <p:nvSpPr>
          <p:cNvPr id="6" name="Titel 5">
            <a:extLst>
              <a:ext uri="{FF2B5EF4-FFF2-40B4-BE49-F238E27FC236}">
                <a16:creationId xmlns:a16="http://schemas.microsoft.com/office/drawing/2014/main" xmlns="" id="{5F82D396-0519-4C22-E473-A1131E21793C}"/>
              </a:ext>
            </a:extLst>
          </p:cNvPr>
          <p:cNvSpPr txBox="1">
            <a:spLocks/>
          </p:cNvSpPr>
          <p:nvPr/>
        </p:nvSpPr>
        <p:spPr>
          <a:xfrm>
            <a:off x="152400" y="278190"/>
            <a:ext cx="2895600" cy="1334294"/>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ct val="0"/>
              </a:spcBef>
              <a:buFont typeface="Arial" panose="020B0604020202020204" pitchFamily="34" charset="0"/>
              <a:buNone/>
              <a:defRPr sz="44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..oder</a:t>
            </a:r>
          </a:p>
          <a:p>
            <a:r>
              <a:rPr lang="de-DE" dirty="0"/>
              <a:t>d</a:t>
            </a:r>
            <a:r>
              <a:rPr lang="de-DE" dirty="0" smtClean="0"/>
              <a:t>ie </a:t>
            </a:r>
            <a:r>
              <a:rPr lang="de-DE" dirty="0"/>
              <a:t>Kreuzotter</a:t>
            </a:r>
          </a:p>
        </p:txBody>
      </p:sp>
    </p:spTree>
    <p:extLst>
      <p:ext uri="{BB962C8B-B14F-4D97-AF65-F5344CB8AC3E}">
        <p14:creationId xmlns:p14="http://schemas.microsoft.com/office/powerpoint/2010/main" val="2647719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5948FD7-F20E-C9FA-8B3F-9568D76293A5}"/>
              </a:ext>
            </a:extLst>
          </p:cNvPr>
          <p:cNvSpPr>
            <a:spLocks noGrp="1"/>
          </p:cNvSpPr>
          <p:nvPr>
            <p:ph type="title"/>
          </p:nvPr>
        </p:nvSpPr>
        <p:spPr>
          <a:xfrm>
            <a:off x="783771" y="-350762"/>
            <a:ext cx="10515600" cy="1325563"/>
          </a:xfrm>
        </p:spPr>
        <p:txBody>
          <a:bodyPr/>
          <a:lstStyle/>
          <a:p>
            <a:pPr algn="ctr"/>
            <a:r>
              <a:rPr lang="de-DE" b="1"/>
              <a:t>Tag5</a:t>
            </a:r>
            <a:endParaRPr lang="de-DE"/>
          </a:p>
        </p:txBody>
      </p:sp>
      <p:sp>
        <p:nvSpPr>
          <p:cNvPr id="3" name="Inhaltsplatzhalter 2">
            <a:extLst>
              <a:ext uri="{FF2B5EF4-FFF2-40B4-BE49-F238E27FC236}">
                <a16:creationId xmlns:a16="http://schemas.microsoft.com/office/drawing/2014/main" xmlns="" id="{782102D4-FDCB-E706-EA0A-2F535FF9B908}"/>
              </a:ext>
            </a:extLst>
          </p:cNvPr>
          <p:cNvSpPr>
            <a:spLocks noGrp="1"/>
          </p:cNvSpPr>
          <p:nvPr>
            <p:ph idx="1"/>
          </p:nvPr>
        </p:nvSpPr>
        <p:spPr>
          <a:xfrm>
            <a:off x="152399" y="701524"/>
            <a:ext cx="11930743" cy="6156476"/>
          </a:xfrm>
        </p:spPr>
        <p:txBody>
          <a:bodyPr>
            <a:noAutofit/>
          </a:bodyPr>
          <a:lstStyle/>
          <a:p>
            <a:pPr marL="0" indent="0">
              <a:buNone/>
            </a:pPr>
            <a:r>
              <a:rPr lang="de-DE" sz="4400" dirty="0"/>
              <a:t>10.4.22 Ruhige Nacht im Zelt beim </a:t>
            </a:r>
            <a:r>
              <a:rPr lang="de-DE" sz="4400" dirty="0" err="1"/>
              <a:t>Shelter</a:t>
            </a:r>
            <a:r>
              <a:rPr lang="de-DE" sz="4400" dirty="0"/>
              <a:t>. Dann weiter bei Mordsgegenwind nach </a:t>
            </a:r>
            <a:r>
              <a:rPr lang="de-DE" sz="4400" dirty="0" err="1"/>
              <a:t>Agger</a:t>
            </a:r>
            <a:r>
              <a:rPr lang="de-DE" sz="4400" dirty="0"/>
              <a:t>. Dort im Supermarkt kann man so alles mögliche machen: Einkaufen, </a:t>
            </a:r>
            <a:r>
              <a:rPr lang="de-DE" sz="4400" dirty="0" err="1"/>
              <a:t>Kaffetrinken</a:t>
            </a:r>
            <a:r>
              <a:rPr lang="de-DE" sz="4400" dirty="0"/>
              <a:t>, Handy aufladen, chillen in der Sofa Ecke, Post abschicken…War auch gut so, denn die folgenden 10 km über den Damm nach </a:t>
            </a:r>
            <a:r>
              <a:rPr lang="de-DE" sz="4400" dirty="0" err="1"/>
              <a:t>Thyboron</a:t>
            </a:r>
            <a:r>
              <a:rPr lang="de-DE" sz="4400" dirty="0"/>
              <a:t> waren der reinste </a:t>
            </a:r>
            <a:r>
              <a:rPr lang="de-DE" sz="4400" dirty="0" smtClean="0"/>
              <a:t>Wind-Horror </a:t>
            </a:r>
            <a:r>
              <a:rPr lang="de-DE" sz="4400" dirty="0"/>
              <a:t>(6km </a:t>
            </a:r>
            <a:r>
              <a:rPr lang="de-DE" sz="4400" dirty="0" smtClean="0"/>
              <a:t>Durchschnittsgeschwindigkeit</a:t>
            </a:r>
            <a:r>
              <a:rPr lang="de-DE" sz="4400" dirty="0"/>
              <a:t>). Dann im Zielort T. alles prima: </a:t>
            </a:r>
            <a:r>
              <a:rPr lang="de-DE" sz="4400" dirty="0" err="1"/>
              <a:t>Hostel</a:t>
            </a:r>
            <a:r>
              <a:rPr lang="de-DE" sz="4400" dirty="0"/>
              <a:t> (JH) für uns (fast) allein. </a:t>
            </a:r>
            <a:r>
              <a:rPr lang="de-DE" sz="4400" dirty="0" smtClean="0"/>
              <a:t>Küchen-Wohnzimmernutzung </a:t>
            </a:r>
            <a:r>
              <a:rPr lang="de-DE" sz="4400" dirty="0"/>
              <a:t>etc. 208 km</a:t>
            </a:r>
          </a:p>
        </p:txBody>
      </p:sp>
    </p:spTree>
    <p:extLst>
      <p:ext uri="{BB962C8B-B14F-4D97-AF65-F5344CB8AC3E}">
        <p14:creationId xmlns:p14="http://schemas.microsoft.com/office/powerpoint/2010/main" val="1865784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AA3DA76-34B8-8E87-BEF9-7D292F7E5598}"/>
              </a:ext>
            </a:extLst>
          </p:cNvPr>
          <p:cNvSpPr>
            <a:spLocks noGrp="1"/>
          </p:cNvSpPr>
          <p:nvPr>
            <p:ph type="title"/>
          </p:nvPr>
        </p:nvSpPr>
        <p:spPr>
          <a:xfrm>
            <a:off x="838200" y="365125"/>
            <a:ext cx="5105400" cy="1463675"/>
          </a:xfrm>
        </p:spPr>
        <p:txBody>
          <a:bodyPr/>
          <a:lstStyle/>
          <a:p>
            <a:r>
              <a:rPr lang="de-DE" dirty="0"/>
              <a:t>Auf der 10 min</a:t>
            </a:r>
            <a:br>
              <a:rPr lang="de-DE" dirty="0"/>
            </a:br>
            <a:r>
              <a:rPr lang="de-DE" dirty="0"/>
              <a:t>Fähre nach </a:t>
            </a:r>
            <a:r>
              <a:rPr lang="de-DE" dirty="0" err="1" smtClean="0"/>
              <a:t>Thyboron</a:t>
            </a:r>
            <a:endParaRPr lang="de-DE" dirty="0"/>
          </a:p>
        </p:txBody>
      </p:sp>
      <p:pic>
        <p:nvPicPr>
          <p:cNvPr id="8" name="Grafik 8">
            <a:extLst>
              <a:ext uri="{FF2B5EF4-FFF2-40B4-BE49-F238E27FC236}">
                <a16:creationId xmlns:a16="http://schemas.microsoft.com/office/drawing/2014/main" xmlns="" id="{6FB0B2DD-190B-B7DE-E947-2F006E5217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1462" y="18655"/>
            <a:ext cx="6210538" cy="6839345"/>
          </a:xfrm>
        </p:spPr>
      </p:pic>
    </p:spTree>
    <p:extLst>
      <p:ext uri="{BB962C8B-B14F-4D97-AF65-F5344CB8AC3E}">
        <p14:creationId xmlns:p14="http://schemas.microsoft.com/office/powerpoint/2010/main" val="1079030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3B230DF-0F1B-D70B-72AE-F934B05D1A1C}"/>
              </a:ext>
            </a:extLst>
          </p:cNvPr>
          <p:cNvSpPr>
            <a:spLocks noGrp="1"/>
          </p:cNvSpPr>
          <p:nvPr>
            <p:ph type="title"/>
          </p:nvPr>
        </p:nvSpPr>
        <p:spPr>
          <a:xfrm>
            <a:off x="293914" y="957792"/>
            <a:ext cx="2830286" cy="1633008"/>
          </a:xfrm>
        </p:spPr>
        <p:txBody>
          <a:bodyPr>
            <a:normAutofit fontScale="90000"/>
          </a:bodyPr>
          <a:lstStyle/>
          <a:p>
            <a:r>
              <a:rPr lang="de-DE" dirty="0"/>
              <a:t>In der Jugend- </a:t>
            </a:r>
            <a:r>
              <a:rPr lang="de-DE" dirty="0" smtClean="0"/>
              <a:t>herberge</a:t>
            </a:r>
            <a:endParaRPr lang="de-DE" dirty="0"/>
          </a:p>
        </p:txBody>
      </p:sp>
      <p:pic>
        <p:nvPicPr>
          <p:cNvPr id="4" name="Grafik 4">
            <a:extLst>
              <a:ext uri="{FF2B5EF4-FFF2-40B4-BE49-F238E27FC236}">
                <a16:creationId xmlns:a16="http://schemas.microsoft.com/office/drawing/2014/main" xmlns="" id="{76B641BB-5A39-B6AF-B6F6-919C84B9AE8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46726" y="-71098"/>
            <a:ext cx="9238797" cy="6929098"/>
          </a:xfrm>
        </p:spPr>
      </p:pic>
    </p:spTree>
    <p:extLst>
      <p:ext uri="{BB962C8B-B14F-4D97-AF65-F5344CB8AC3E}">
        <p14:creationId xmlns:p14="http://schemas.microsoft.com/office/powerpoint/2010/main" val="673836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C423941-2D21-BA13-43CA-8AE8B689FE58}"/>
              </a:ext>
            </a:extLst>
          </p:cNvPr>
          <p:cNvSpPr>
            <a:spLocks noGrp="1"/>
          </p:cNvSpPr>
          <p:nvPr>
            <p:ph type="title"/>
          </p:nvPr>
        </p:nvSpPr>
        <p:spPr/>
        <p:txBody>
          <a:bodyPr/>
          <a:lstStyle/>
          <a:p>
            <a:pPr algn="ctr"/>
            <a:r>
              <a:rPr lang="de-DE" b="1"/>
              <a:t>Tag1</a:t>
            </a:r>
          </a:p>
        </p:txBody>
      </p:sp>
      <p:sp>
        <p:nvSpPr>
          <p:cNvPr id="5" name="Inhaltsplatzhalter 4">
            <a:extLst>
              <a:ext uri="{FF2B5EF4-FFF2-40B4-BE49-F238E27FC236}">
                <a16:creationId xmlns:a16="http://schemas.microsoft.com/office/drawing/2014/main" xmlns="" id="{34EA0F08-F1AA-6858-5F17-E94C61FE6735}"/>
              </a:ext>
            </a:extLst>
          </p:cNvPr>
          <p:cNvSpPr>
            <a:spLocks noGrp="1"/>
          </p:cNvSpPr>
          <p:nvPr>
            <p:ph idx="1"/>
          </p:nvPr>
        </p:nvSpPr>
        <p:spPr/>
        <p:txBody>
          <a:bodyPr>
            <a:normAutofit/>
          </a:bodyPr>
          <a:lstStyle/>
          <a:p>
            <a:pPr marL="0" indent="0">
              <a:buNone/>
            </a:pPr>
            <a:r>
              <a:rPr lang="de-DE" sz="4800"/>
              <a:t>Abfahrt München.5.4.22 / 6.4.22 Übernachtung Niebüll/Klanxbüll: Altes Schulhaus 22 km. Dann auf nach Dänemark. Erster Eindruck: viele Schafe</a:t>
            </a:r>
          </a:p>
        </p:txBody>
      </p:sp>
    </p:spTree>
    <p:extLst>
      <p:ext uri="{BB962C8B-B14F-4D97-AF65-F5344CB8AC3E}">
        <p14:creationId xmlns:p14="http://schemas.microsoft.com/office/powerpoint/2010/main" val="3618757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xmlns="" id="{1AF58E0F-F1B8-EDE1-6118-AEF84E170B4A}"/>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smtClean="0"/>
              <a:t>Tag 6</a:t>
            </a:r>
            <a:endParaRPr lang="de-DE" dirty="0"/>
          </a:p>
        </p:txBody>
      </p:sp>
      <p:sp>
        <p:nvSpPr>
          <p:cNvPr id="9" name="Titel 1">
            <a:extLst>
              <a:ext uri="{FF2B5EF4-FFF2-40B4-BE49-F238E27FC236}">
                <a16:creationId xmlns:a16="http://schemas.microsoft.com/office/drawing/2014/main" xmlns="" id="{43954229-5A1A-94F9-AB7C-2388A0971E84}"/>
              </a:ext>
            </a:extLst>
          </p:cNvPr>
          <p:cNvSpPr txBox="1">
            <a:spLocks noGrp="1"/>
          </p:cNvSpPr>
          <p:nvPr>
            <p:ph idx="1"/>
          </p:nvPr>
        </p:nvSpPr>
        <p:spPr>
          <a:xfrm>
            <a:off x="228600" y="1295400"/>
            <a:ext cx="11582400" cy="52578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t>11.4.22 Ruhetag bei Regen in </a:t>
            </a:r>
            <a:r>
              <a:rPr lang="de-DE" b="1" dirty="0" err="1"/>
              <a:t>Thyboron</a:t>
            </a:r>
            <a:r>
              <a:rPr lang="de-DE" b="1" dirty="0"/>
              <a:t>, einem Hafen an der Westküste. Mittagessen in der </a:t>
            </a:r>
            <a:r>
              <a:rPr lang="de-DE" b="1" dirty="0" err="1"/>
              <a:t>Fiskstuben</a:t>
            </a:r>
            <a:r>
              <a:rPr lang="de-DE" b="1" dirty="0"/>
              <a:t> am Hafen. Die Portionen in Dänemark sind mindestens 50% grösser als in D., die Preise allerdings ( meist ) auch, gleicht sich alles aus. So werden wir die Extraportionen von gestern und heute zum Abendessen verputzen und morgen gestärkt weiterradeln. Strandspaziergang und Shopping bei SPAR. 210km</a:t>
            </a:r>
            <a:endParaRPr lang="de-DE" dirty="0"/>
          </a:p>
        </p:txBody>
      </p:sp>
    </p:spTree>
    <p:extLst>
      <p:ext uri="{BB962C8B-B14F-4D97-AF65-F5344CB8AC3E}">
        <p14:creationId xmlns:p14="http://schemas.microsoft.com/office/powerpoint/2010/main" val="666578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E5F2A91-FB4E-8AAB-6C16-F2FB00D27AF5}"/>
              </a:ext>
            </a:extLst>
          </p:cNvPr>
          <p:cNvSpPr>
            <a:spLocks noGrp="1"/>
          </p:cNvSpPr>
          <p:nvPr>
            <p:ph type="title"/>
          </p:nvPr>
        </p:nvSpPr>
        <p:spPr>
          <a:xfrm>
            <a:off x="0" y="611130"/>
            <a:ext cx="10515600" cy="1325563"/>
          </a:xfrm>
        </p:spPr>
        <p:txBody>
          <a:bodyPr/>
          <a:lstStyle/>
          <a:p>
            <a:r>
              <a:rPr lang="de-DE"/>
              <a:t>Am Hafen in</a:t>
            </a:r>
            <a:br>
              <a:rPr lang="de-DE"/>
            </a:br>
            <a:r>
              <a:rPr lang="de-DE"/>
              <a:t>Tiburon</a:t>
            </a:r>
          </a:p>
        </p:txBody>
      </p:sp>
      <p:pic>
        <p:nvPicPr>
          <p:cNvPr id="5" name="Inhaltsplatzhalter 4">
            <a:extLst>
              <a:ext uri="{FF2B5EF4-FFF2-40B4-BE49-F238E27FC236}">
                <a16:creationId xmlns:a16="http://schemas.microsoft.com/office/drawing/2014/main" xmlns="" id="{E04C1BF9-6BFC-626B-220A-D498FD3F37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0978" y="38553"/>
            <a:ext cx="8181022" cy="6928303"/>
          </a:xfrm>
          <a:prstGeom prst="rect">
            <a:avLst/>
          </a:prstGeom>
        </p:spPr>
      </p:pic>
    </p:spTree>
    <p:extLst>
      <p:ext uri="{BB962C8B-B14F-4D97-AF65-F5344CB8AC3E}">
        <p14:creationId xmlns:p14="http://schemas.microsoft.com/office/powerpoint/2010/main" val="1643505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14E6348-146B-8A3D-82E4-F77EB8D5E66C}"/>
              </a:ext>
            </a:extLst>
          </p:cNvPr>
          <p:cNvSpPr>
            <a:spLocks noGrp="1"/>
          </p:cNvSpPr>
          <p:nvPr>
            <p:ph type="title"/>
          </p:nvPr>
        </p:nvSpPr>
        <p:spPr>
          <a:xfrm>
            <a:off x="228600" y="381000"/>
            <a:ext cx="2819400" cy="1600200"/>
          </a:xfrm>
        </p:spPr>
        <p:txBody>
          <a:bodyPr>
            <a:normAutofit fontScale="90000"/>
          </a:bodyPr>
          <a:lstStyle/>
          <a:p>
            <a:r>
              <a:rPr lang="de-DE" dirty="0"/>
              <a:t>Am </a:t>
            </a:r>
            <a:r>
              <a:rPr lang="de-DE" dirty="0" smtClean="0"/>
              <a:t>Strand im Gegenwind</a:t>
            </a:r>
            <a:endParaRPr lang="de-DE" dirty="0"/>
          </a:p>
        </p:txBody>
      </p:sp>
      <p:pic>
        <p:nvPicPr>
          <p:cNvPr id="7" name="Grafik 7">
            <a:extLst>
              <a:ext uri="{FF2B5EF4-FFF2-40B4-BE49-F238E27FC236}">
                <a16:creationId xmlns:a16="http://schemas.microsoft.com/office/drawing/2014/main" xmlns="" id="{17ECDDD6-8DCB-FD19-2627-13E00CA69A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6536" y="-43090"/>
            <a:ext cx="9142035" cy="6856527"/>
          </a:xfrm>
        </p:spPr>
      </p:pic>
    </p:spTree>
    <p:extLst>
      <p:ext uri="{BB962C8B-B14F-4D97-AF65-F5344CB8AC3E}">
        <p14:creationId xmlns:p14="http://schemas.microsoft.com/office/powerpoint/2010/main" val="966716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71E9729-D078-A40A-5426-E84A5345CC95}"/>
              </a:ext>
            </a:extLst>
          </p:cNvPr>
          <p:cNvSpPr>
            <a:spLocks noGrp="1"/>
          </p:cNvSpPr>
          <p:nvPr>
            <p:ph type="title"/>
          </p:nvPr>
        </p:nvSpPr>
        <p:spPr>
          <a:xfrm>
            <a:off x="0" y="609600"/>
            <a:ext cx="3810000" cy="3733799"/>
          </a:xfrm>
        </p:spPr>
        <p:txBody>
          <a:bodyPr>
            <a:normAutofit fontScale="90000"/>
          </a:bodyPr>
          <a:lstStyle/>
          <a:p>
            <a:r>
              <a:rPr lang="de-DE" dirty="0"/>
              <a:t>Deutsche Bunker</a:t>
            </a:r>
            <a:br>
              <a:rPr lang="de-DE" dirty="0"/>
            </a:br>
            <a:r>
              <a:rPr lang="de-DE" dirty="0" smtClean="0"/>
              <a:t>aus dem 2. Welt-krieg. Es gibt Tausende Bunker und es war zu aufwendig, sie zu beseitigen</a:t>
            </a:r>
            <a:endParaRPr lang="de-DE" dirty="0"/>
          </a:p>
        </p:txBody>
      </p:sp>
      <p:pic>
        <p:nvPicPr>
          <p:cNvPr id="7" name="Grafik 7">
            <a:extLst>
              <a:ext uri="{FF2B5EF4-FFF2-40B4-BE49-F238E27FC236}">
                <a16:creationId xmlns:a16="http://schemas.microsoft.com/office/drawing/2014/main" xmlns="" id="{2B63092A-FB5A-EBAF-E421-932131B23E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604" y="68457"/>
            <a:ext cx="8956166" cy="6721085"/>
          </a:xfrm>
        </p:spPr>
      </p:pic>
    </p:spTree>
    <p:extLst>
      <p:ext uri="{BB962C8B-B14F-4D97-AF65-F5344CB8AC3E}">
        <p14:creationId xmlns:p14="http://schemas.microsoft.com/office/powerpoint/2010/main" val="3911400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F4C8ADB-D2C8-7D52-E1C3-3DD2E03454EA}"/>
              </a:ext>
            </a:extLst>
          </p:cNvPr>
          <p:cNvSpPr>
            <a:spLocks noGrp="1"/>
          </p:cNvSpPr>
          <p:nvPr>
            <p:ph type="title"/>
          </p:nvPr>
        </p:nvSpPr>
        <p:spPr>
          <a:xfrm>
            <a:off x="24052" y="317796"/>
            <a:ext cx="3100148" cy="2806404"/>
          </a:xfrm>
        </p:spPr>
        <p:txBody>
          <a:bodyPr>
            <a:normAutofit fontScale="90000"/>
          </a:bodyPr>
          <a:lstStyle/>
          <a:p>
            <a:r>
              <a:rPr lang="de-DE" dirty="0" smtClean="0"/>
              <a:t>Typisches </a:t>
            </a:r>
            <a:r>
              <a:rPr lang="de-DE" dirty="0" err="1" smtClean="0"/>
              <a:t>Wildlife</a:t>
            </a:r>
            <a:r>
              <a:rPr lang="de-DE" dirty="0" smtClean="0"/>
              <a:t> (wenn auch nicht sehr spektakulär)</a:t>
            </a:r>
            <a:endParaRPr lang="de-DE" dirty="0"/>
          </a:p>
        </p:txBody>
      </p:sp>
      <p:pic>
        <p:nvPicPr>
          <p:cNvPr id="4" name="Grafik 4">
            <a:extLst>
              <a:ext uri="{FF2B5EF4-FFF2-40B4-BE49-F238E27FC236}">
                <a16:creationId xmlns:a16="http://schemas.microsoft.com/office/drawing/2014/main" xmlns="" id="{56B04394-0BB9-DA70-F56C-C6D36B0A3C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0"/>
            <a:ext cx="9144000" cy="6858000"/>
          </a:xfrm>
        </p:spPr>
      </p:pic>
    </p:spTree>
    <p:extLst>
      <p:ext uri="{BB962C8B-B14F-4D97-AF65-F5344CB8AC3E}">
        <p14:creationId xmlns:p14="http://schemas.microsoft.com/office/powerpoint/2010/main" val="3348797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xmlns="" id="{1AF58E0F-F1B8-EDE1-6118-AEF84E170B4A}"/>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smtClean="0"/>
              <a:t>Tag 7</a:t>
            </a:r>
            <a:endParaRPr lang="de-DE" dirty="0"/>
          </a:p>
        </p:txBody>
      </p:sp>
      <p:sp>
        <p:nvSpPr>
          <p:cNvPr id="9" name="Titel 1">
            <a:extLst>
              <a:ext uri="{FF2B5EF4-FFF2-40B4-BE49-F238E27FC236}">
                <a16:creationId xmlns:a16="http://schemas.microsoft.com/office/drawing/2014/main" xmlns="" id="{43954229-5A1A-94F9-AB7C-2388A0971E84}"/>
              </a:ext>
            </a:extLst>
          </p:cNvPr>
          <p:cNvSpPr txBox="1">
            <a:spLocks noGrp="1"/>
          </p:cNvSpPr>
          <p:nvPr>
            <p:ph idx="1"/>
          </p:nvPr>
        </p:nvSpPr>
        <p:spPr>
          <a:xfrm>
            <a:off x="228600" y="1295400"/>
            <a:ext cx="11582400"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12.4.22 </a:t>
            </a:r>
            <a:endParaRPr lang="en-US" b="1" dirty="0" smtClean="0"/>
          </a:p>
          <a:p>
            <a:r>
              <a:rPr lang="de-DE" b="1" dirty="0" smtClean="0"/>
              <a:t>Sonniger Tag trotz anderer Voraussagen. Fahrt von </a:t>
            </a:r>
            <a:r>
              <a:rPr lang="de-DE" b="1" dirty="0" err="1" smtClean="0"/>
              <a:t>Thyboron</a:t>
            </a:r>
            <a:r>
              <a:rPr lang="de-DE" b="1" dirty="0" smtClean="0"/>
              <a:t> nach </a:t>
            </a:r>
            <a:r>
              <a:rPr lang="de-DE" b="1" dirty="0" err="1" smtClean="0"/>
              <a:t>Thorsminde</a:t>
            </a:r>
            <a:r>
              <a:rPr lang="de-DE" b="1" dirty="0" smtClean="0"/>
              <a:t>. Dort auf Camping Platz. Ist ok aber </a:t>
            </a:r>
            <a:r>
              <a:rPr lang="de-DE" b="1" dirty="0" err="1" smtClean="0"/>
              <a:t>Shelter</a:t>
            </a:r>
            <a:r>
              <a:rPr lang="de-DE" b="1" dirty="0" smtClean="0"/>
              <a:t> ist besser. Sehr windiger Trip und zum Teil unfahrbare Radwege. Ansonsten alles gut in Dänemark 255 km</a:t>
            </a:r>
            <a:endParaRPr lang="de-DE" b="1" dirty="0"/>
          </a:p>
        </p:txBody>
      </p:sp>
    </p:spTree>
    <p:extLst>
      <p:ext uri="{BB962C8B-B14F-4D97-AF65-F5344CB8AC3E}">
        <p14:creationId xmlns:p14="http://schemas.microsoft.com/office/powerpoint/2010/main" val="1596531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61429"/>
            <a:ext cx="3429000" cy="4346575"/>
          </a:xfrm>
        </p:spPr>
        <p:txBody>
          <a:bodyPr>
            <a:normAutofit/>
          </a:bodyPr>
          <a:lstStyle/>
          <a:p>
            <a:pPr marL="0" indent="0">
              <a:buNone/>
            </a:pPr>
            <a:r>
              <a:rPr lang="en-US" sz="4400" dirty="0" err="1" smtClean="0"/>
              <a:t>Als</a:t>
            </a:r>
            <a:r>
              <a:rPr lang="en-US" sz="4400" dirty="0" smtClean="0"/>
              <a:t>  </a:t>
            </a:r>
            <a:r>
              <a:rPr lang="en-US" sz="4400" dirty="0" err="1" smtClean="0"/>
              <a:t>Radweg</a:t>
            </a:r>
            <a:r>
              <a:rPr lang="en-US" sz="4400" dirty="0" smtClean="0"/>
              <a:t> </a:t>
            </a:r>
            <a:r>
              <a:rPr lang="en-US" sz="4400" dirty="0" err="1" smtClean="0"/>
              <a:t>nicht</a:t>
            </a:r>
            <a:r>
              <a:rPr lang="en-US" sz="4400" dirty="0" smtClean="0"/>
              <a:t> </a:t>
            </a:r>
            <a:r>
              <a:rPr lang="en-US" sz="4400" dirty="0" err="1" smtClean="0"/>
              <a:t>erkennbar</a:t>
            </a:r>
            <a:r>
              <a:rPr lang="en-US" sz="4400" dirty="0" smtClean="0"/>
              <a:t> </a:t>
            </a:r>
            <a:r>
              <a:rPr lang="en-US" sz="4400" dirty="0" err="1" smtClean="0"/>
              <a:t>oder</a:t>
            </a:r>
            <a:r>
              <a:rPr lang="en-US" sz="4400" dirty="0" smtClean="0"/>
              <a:t> </a:t>
            </a:r>
            <a:r>
              <a:rPr lang="en-US" sz="4400" dirty="0" err="1" smtClean="0"/>
              <a:t>zu</a:t>
            </a:r>
            <a:r>
              <a:rPr lang="en-US" sz="4400" dirty="0" smtClean="0"/>
              <a:t> </a:t>
            </a:r>
            <a:r>
              <a:rPr lang="en-US" sz="4400" dirty="0" err="1" smtClean="0"/>
              <a:t>befahren</a:t>
            </a:r>
            <a:r>
              <a:rPr lang="en-US" sz="4400" dirty="0" smtClean="0"/>
              <a:t>, </a:t>
            </a:r>
            <a:r>
              <a:rPr lang="en-US" sz="4400" dirty="0" err="1" smtClean="0"/>
              <a:t>trotzdem</a:t>
            </a:r>
            <a:r>
              <a:rPr lang="en-US" sz="4400" dirty="0" smtClean="0"/>
              <a:t> </a:t>
            </a:r>
            <a:r>
              <a:rPr lang="en-US" sz="4400" dirty="0" err="1" smtClean="0"/>
              <a:t>schön</a:t>
            </a:r>
            <a:endParaRPr lang="en-US" sz="4400" dirty="0"/>
          </a:p>
        </p:txBody>
      </p:sp>
      <p:pic>
        <p:nvPicPr>
          <p:cNvPr id="1026" name="Picture 2" descr="F:\220518Dänemark\220513\DSCN45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1467" y="53610"/>
            <a:ext cx="8813606" cy="661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964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61429"/>
            <a:ext cx="3429000" cy="4346575"/>
          </a:xfrm>
        </p:spPr>
        <p:txBody>
          <a:bodyPr>
            <a:normAutofit/>
          </a:bodyPr>
          <a:lstStyle/>
          <a:p>
            <a:pPr marL="0" indent="0">
              <a:buNone/>
            </a:pPr>
            <a:r>
              <a:rPr lang="en-US" sz="4400" dirty="0" smtClean="0"/>
              <a:t>Der  </a:t>
            </a:r>
            <a:r>
              <a:rPr lang="en-US" sz="4400" dirty="0" err="1" smtClean="0"/>
              <a:t>Radweg</a:t>
            </a:r>
            <a:r>
              <a:rPr lang="en-US" sz="4400" dirty="0" smtClean="0"/>
              <a:t> </a:t>
            </a:r>
            <a:r>
              <a:rPr lang="en-US" sz="4400" dirty="0" err="1" smtClean="0"/>
              <a:t>nach</a:t>
            </a:r>
            <a:r>
              <a:rPr lang="en-US" sz="4400" dirty="0" smtClean="0"/>
              <a:t> </a:t>
            </a:r>
            <a:r>
              <a:rPr lang="en-US" sz="4400" dirty="0" err="1" smtClean="0"/>
              <a:t>Thorsmilde</a:t>
            </a:r>
            <a:endParaRPr lang="en-US"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760" y="0"/>
            <a:ext cx="9144000" cy="6858000"/>
          </a:xfrm>
          <a:prstGeom prst="rect">
            <a:avLst/>
          </a:prstGeom>
        </p:spPr>
      </p:pic>
    </p:spTree>
    <p:extLst>
      <p:ext uri="{BB962C8B-B14F-4D97-AF65-F5344CB8AC3E}">
        <p14:creationId xmlns:p14="http://schemas.microsoft.com/office/powerpoint/2010/main" val="2743244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61429"/>
            <a:ext cx="2957945" cy="4346575"/>
          </a:xfrm>
        </p:spPr>
        <p:txBody>
          <a:bodyPr>
            <a:normAutofit/>
          </a:bodyPr>
          <a:lstStyle/>
          <a:p>
            <a:pPr marL="0" indent="0">
              <a:buNone/>
            </a:pPr>
            <a:r>
              <a:rPr lang="en-US" sz="4400" dirty="0" smtClean="0"/>
              <a:t>Auf den </a:t>
            </a:r>
            <a:r>
              <a:rPr lang="en-US" sz="4400" dirty="0" err="1" smtClean="0"/>
              <a:t>windigen</a:t>
            </a:r>
            <a:r>
              <a:rPr lang="en-US" sz="4400" dirty="0" smtClean="0"/>
              <a:t> </a:t>
            </a:r>
            <a:r>
              <a:rPr lang="en-US" sz="4400" dirty="0" err="1" smtClean="0"/>
              <a:t>Klippen</a:t>
            </a:r>
            <a:r>
              <a:rPr lang="en-US" sz="4400" dirty="0" smtClean="0"/>
              <a:t> </a:t>
            </a:r>
            <a:r>
              <a:rPr lang="en-US" sz="4400" dirty="0" err="1" smtClean="0"/>
              <a:t>nach</a:t>
            </a:r>
            <a:r>
              <a:rPr lang="en-US" sz="4400" dirty="0" smtClean="0"/>
              <a:t> </a:t>
            </a:r>
            <a:r>
              <a:rPr lang="en-US" sz="4400" dirty="0" err="1" smtClean="0"/>
              <a:t>Thorsminde</a:t>
            </a:r>
            <a:endParaRPr lang="en-US" sz="4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4145" y="-13855"/>
            <a:ext cx="9144000" cy="6858000"/>
          </a:xfrm>
          <a:prstGeom prst="rect">
            <a:avLst/>
          </a:prstGeom>
        </p:spPr>
      </p:pic>
    </p:spTree>
    <p:extLst>
      <p:ext uri="{BB962C8B-B14F-4D97-AF65-F5344CB8AC3E}">
        <p14:creationId xmlns:p14="http://schemas.microsoft.com/office/powerpoint/2010/main" val="2762110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61429"/>
            <a:ext cx="2956560" cy="4346575"/>
          </a:xfrm>
        </p:spPr>
        <p:txBody>
          <a:bodyPr>
            <a:normAutofit/>
          </a:bodyPr>
          <a:lstStyle/>
          <a:p>
            <a:pPr marL="0" indent="0">
              <a:buNone/>
            </a:pPr>
            <a:r>
              <a:rPr lang="de-DE" sz="4400" dirty="0" smtClean="0"/>
              <a:t>Der  Leucht-turm auf dem Weg nach </a:t>
            </a:r>
            <a:r>
              <a:rPr lang="de-DE" sz="4400" dirty="0" err="1" smtClean="0"/>
              <a:t>Thorsminde</a:t>
            </a:r>
            <a:endParaRPr lang="de-DE"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Tree>
    <p:extLst>
      <p:ext uri="{BB962C8B-B14F-4D97-AF65-F5344CB8AC3E}">
        <p14:creationId xmlns:p14="http://schemas.microsoft.com/office/powerpoint/2010/main" val="2762110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D6BD3F0-1E23-FD4E-14B7-E22168643C45}"/>
              </a:ext>
            </a:extLst>
          </p:cNvPr>
          <p:cNvSpPr>
            <a:spLocks noGrp="1"/>
          </p:cNvSpPr>
          <p:nvPr>
            <p:ph type="title"/>
          </p:nvPr>
        </p:nvSpPr>
        <p:spPr/>
        <p:txBody>
          <a:bodyPr/>
          <a:lstStyle/>
          <a:p>
            <a:r>
              <a:rPr lang="de-DE"/>
              <a:t>Auf dem</a:t>
            </a:r>
            <a:br>
              <a:rPr lang="de-DE"/>
            </a:br>
            <a:r>
              <a:rPr lang="de-DE"/>
              <a:t> Deich</a:t>
            </a:r>
          </a:p>
        </p:txBody>
      </p:sp>
      <p:pic>
        <p:nvPicPr>
          <p:cNvPr id="4" name="Grafik 4">
            <a:extLst>
              <a:ext uri="{FF2B5EF4-FFF2-40B4-BE49-F238E27FC236}">
                <a16:creationId xmlns:a16="http://schemas.microsoft.com/office/drawing/2014/main" xmlns="" id="{ABAA3C3E-7018-DAC1-CB4F-C6BB46FC58F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9611" y="183469"/>
            <a:ext cx="8631132" cy="6473349"/>
          </a:xfrm>
        </p:spPr>
      </p:pic>
    </p:spTree>
    <p:extLst>
      <p:ext uri="{BB962C8B-B14F-4D97-AF65-F5344CB8AC3E}">
        <p14:creationId xmlns:p14="http://schemas.microsoft.com/office/powerpoint/2010/main" val="3580138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61429"/>
            <a:ext cx="2956560" cy="4346575"/>
          </a:xfrm>
        </p:spPr>
        <p:txBody>
          <a:bodyPr>
            <a:normAutofit/>
          </a:bodyPr>
          <a:lstStyle/>
          <a:p>
            <a:pPr marL="0" indent="0">
              <a:buNone/>
            </a:pPr>
            <a:r>
              <a:rPr lang="de-DE" sz="4400" dirty="0" smtClean="0"/>
              <a:t>Die Kirche auf dem Weg nach </a:t>
            </a:r>
            <a:r>
              <a:rPr lang="de-DE" sz="4400" dirty="0" err="1" smtClean="0"/>
              <a:t>Thorsminde</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Tree>
    <p:extLst>
      <p:ext uri="{BB962C8B-B14F-4D97-AF65-F5344CB8AC3E}">
        <p14:creationId xmlns:p14="http://schemas.microsoft.com/office/powerpoint/2010/main" val="3405998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61429"/>
            <a:ext cx="2956560" cy="4346575"/>
          </a:xfrm>
        </p:spPr>
        <p:txBody>
          <a:bodyPr>
            <a:normAutofit/>
          </a:bodyPr>
          <a:lstStyle/>
          <a:p>
            <a:pPr marL="0" indent="0">
              <a:buNone/>
            </a:pPr>
            <a:r>
              <a:rPr lang="de-DE" sz="4400" dirty="0" smtClean="0"/>
              <a:t>In der Kirche auf dem Weg nach </a:t>
            </a:r>
            <a:r>
              <a:rPr lang="de-DE" sz="4400" dirty="0" err="1" smtClean="0"/>
              <a:t>Thorsminde</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Tree>
    <p:extLst>
      <p:ext uri="{BB962C8B-B14F-4D97-AF65-F5344CB8AC3E}">
        <p14:creationId xmlns:p14="http://schemas.microsoft.com/office/powerpoint/2010/main" val="3405998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61429"/>
            <a:ext cx="2956560" cy="4346575"/>
          </a:xfrm>
        </p:spPr>
        <p:txBody>
          <a:bodyPr>
            <a:normAutofit/>
          </a:bodyPr>
          <a:lstStyle/>
          <a:p>
            <a:pPr marL="0" indent="0">
              <a:buNone/>
            </a:pPr>
            <a:r>
              <a:rPr lang="en-US" sz="4400" dirty="0" smtClean="0"/>
              <a:t>Auf </a:t>
            </a:r>
            <a:r>
              <a:rPr lang="en-US" sz="4400" dirty="0" err="1" smtClean="0"/>
              <a:t>dem</a:t>
            </a:r>
            <a:r>
              <a:rPr lang="en-US" sz="4400" dirty="0" smtClean="0"/>
              <a:t> Camping </a:t>
            </a:r>
            <a:r>
              <a:rPr lang="en-US" sz="4400" dirty="0" err="1" smtClean="0"/>
              <a:t>Platz</a:t>
            </a:r>
            <a:r>
              <a:rPr lang="en-US" sz="4400" dirty="0" smtClean="0"/>
              <a:t> in </a:t>
            </a:r>
            <a:r>
              <a:rPr lang="en-US" sz="4400" dirty="0" err="1" smtClean="0"/>
              <a:t>Thorsminde</a:t>
            </a:r>
            <a:endParaRPr lang="en-US"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Tree>
    <p:extLst>
      <p:ext uri="{BB962C8B-B14F-4D97-AF65-F5344CB8AC3E}">
        <p14:creationId xmlns:p14="http://schemas.microsoft.com/office/powerpoint/2010/main" val="467289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xmlns="" id="{1AF58E0F-F1B8-EDE1-6118-AEF84E170B4A}"/>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smtClean="0"/>
              <a:t>Tag 8</a:t>
            </a:r>
            <a:endParaRPr lang="de-DE" dirty="0"/>
          </a:p>
        </p:txBody>
      </p:sp>
      <p:sp>
        <p:nvSpPr>
          <p:cNvPr id="9" name="Titel 1">
            <a:extLst>
              <a:ext uri="{FF2B5EF4-FFF2-40B4-BE49-F238E27FC236}">
                <a16:creationId xmlns:a16="http://schemas.microsoft.com/office/drawing/2014/main" xmlns="" id="{43954229-5A1A-94F9-AB7C-2388A0971E84}"/>
              </a:ext>
            </a:extLst>
          </p:cNvPr>
          <p:cNvSpPr txBox="1">
            <a:spLocks noGrp="1"/>
          </p:cNvSpPr>
          <p:nvPr>
            <p:ph idx="1"/>
          </p:nvPr>
        </p:nvSpPr>
        <p:spPr>
          <a:xfrm>
            <a:off x="228600" y="1295400"/>
            <a:ext cx="11582400"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13.4.22 </a:t>
            </a:r>
            <a:r>
              <a:rPr lang="de-DE" b="1" dirty="0" smtClean="0"/>
              <a:t>Das schlechte Wetter bleibt, die miesen Radwege auch. Nach etwa 6 Stunden fanden wir einen schönen </a:t>
            </a:r>
            <a:r>
              <a:rPr lang="de-DE" b="1" dirty="0" err="1" smtClean="0"/>
              <a:t>Shelter</a:t>
            </a:r>
            <a:r>
              <a:rPr lang="de-DE" b="1" dirty="0" smtClean="0"/>
              <a:t> in </a:t>
            </a:r>
            <a:r>
              <a:rPr lang="de-DE" b="1" dirty="0" err="1" smtClean="0"/>
              <a:t>Hee</a:t>
            </a:r>
            <a:r>
              <a:rPr lang="de-DE" b="1" dirty="0" smtClean="0"/>
              <a:t> in der Nähe vom </a:t>
            </a:r>
            <a:r>
              <a:rPr lang="de-DE" b="1" dirty="0" err="1" smtClean="0"/>
              <a:t>Ringköbing</a:t>
            </a:r>
            <a:r>
              <a:rPr lang="de-DE" b="1" dirty="0" smtClean="0"/>
              <a:t> aber zu windig im Zelt, ab in den </a:t>
            </a:r>
            <a:r>
              <a:rPr lang="de-DE" b="1" dirty="0" err="1" smtClean="0"/>
              <a:t>Shelter</a:t>
            </a:r>
            <a:r>
              <a:rPr lang="de-DE" b="1" dirty="0" smtClean="0"/>
              <a:t>. Morgen planen wir einen Kurztrip nach </a:t>
            </a:r>
            <a:r>
              <a:rPr lang="de-DE" b="1" dirty="0" err="1" smtClean="0"/>
              <a:t>Esbjerg</a:t>
            </a:r>
            <a:r>
              <a:rPr lang="de-DE" b="1" dirty="0" smtClean="0"/>
              <a:t> per Zug  299 km</a:t>
            </a:r>
            <a:endParaRPr lang="de-DE" b="1" dirty="0"/>
          </a:p>
        </p:txBody>
      </p:sp>
    </p:spTree>
    <p:extLst>
      <p:ext uri="{BB962C8B-B14F-4D97-AF65-F5344CB8AC3E}">
        <p14:creationId xmlns:p14="http://schemas.microsoft.com/office/powerpoint/2010/main" val="30609421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61429"/>
            <a:ext cx="2956560" cy="4346575"/>
          </a:xfrm>
        </p:spPr>
        <p:txBody>
          <a:bodyPr>
            <a:normAutofit/>
          </a:bodyPr>
          <a:lstStyle/>
          <a:p>
            <a:pPr marL="0" indent="0">
              <a:buNone/>
            </a:pPr>
            <a:r>
              <a:rPr lang="de-DE" sz="4400" dirty="0" smtClean="0"/>
              <a:t>Im </a:t>
            </a:r>
            <a:r>
              <a:rPr lang="de-DE" sz="4400" dirty="0" err="1" smtClean="0"/>
              <a:t>Shelter</a:t>
            </a:r>
            <a:r>
              <a:rPr lang="de-DE" sz="4400" dirty="0" smtClean="0"/>
              <a:t> in </a:t>
            </a:r>
            <a:r>
              <a:rPr lang="de-DE" sz="4400" dirty="0" err="1" smtClean="0"/>
              <a:t>Hee</a:t>
            </a:r>
            <a:r>
              <a:rPr lang="de-DE" sz="4400" dirty="0" smtClean="0"/>
              <a:t>, von innen, wo wir Zuflucht gesucht haben</a:t>
            </a:r>
            <a:endParaRPr lang="de-DE" sz="4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3855"/>
            <a:ext cx="9144000" cy="6858000"/>
          </a:xfrm>
          <a:prstGeom prst="rect">
            <a:avLst/>
          </a:prstGeom>
        </p:spPr>
      </p:pic>
    </p:spTree>
    <p:extLst>
      <p:ext uri="{BB962C8B-B14F-4D97-AF65-F5344CB8AC3E}">
        <p14:creationId xmlns:p14="http://schemas.microsoft.com/office/powerpoint/2010/main" val="3405998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Im </a:t>
            </a:r>
            <a:r>
              <a:rPr lang="de-DE" sz="4400" dirty="0" err="1" smtClean="0"/>
              <a:t>Shelter</a:t>
            </a:r>
            <a:r>
              <a:rPr lang="de-DE" sz="4400" dirty="0" smtClean="0"/>
              <a:t> in </a:t>
            </a:r>
            <a:r>
              <a:rPr lang="de-DE" sz="4400" dirty="0" err="1" smtClean="0"/>
              <a:t>Hee</a:t>
            </a:r>
            <a:r>
              <a:rPr lang="de-DE" sz="4400" dirty="0" smtClean="0"/>
              <a:t> am nächsten Morgen. Der Wind hat sich etwas gelegt und die Sonne zeigt sich</a:t>
            </a:r>
            <a:endParaRPr lang="de-DE" sz="4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760" y="-27709"/>
            <a:ext cx="9144000" cy="6858000"/>
          </a:xfrm>
          <a:prstGeom prst="rect">
            <a:avLst/>
          </a:prstGeom>
        </p:spPr>
      </p:pic>
    </p:spTree>
    <p:extLst>
      <p:ext uri="{BB962C8B-B14F-4D97-AF65-F5344CB8AC3E}">
        <p14:creationId xmlns:p14="http://schemas.microsoft.com/office/powerpoint/2010/main" val="1581350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xmlns="" id="{1AF58E0F-F1B8-EDE1-6118-AEF84E170B4A}"/>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smtClean="0"/>
              <a:t>Tag 9</a:t>
            </a:r>
            <a:endParaRPr lang="de-DE" dirty="0"/>
          </a:p>
        </p:txBody>
      </p:sp>
      <p:sp>
        <p:nvSpPr>
          <p:cNvPr id="9" name="Titel 1">
            <a:extLst>
              <a:ext uri="{FF2B5EF4-FFF2-40B4-BE49-F238E27FC236}">
                <a16:creationId xmlns:a16="http://schemas.microsoft.com/office/drawing/2014/main" xmlns="" id="{43954229-5A1A-94F9-AB7C-2388A0971E84}"/>
              </a:ext>
            </a:extLst>
          </p:cNvPr>
          <p:cNvSpPr txBox="1">
            <a:spLocks noGrp="1"/>
          </p:cNvSpPr>
          <p:nvPr>
            <p:ph idx="1"/>
          </p:nvPr>
        </p:nvSpPr>
        <p:spPr>
          <a:xfrm>
            <a:off x="228600" y="1295400"/>
            <a:ext cx="11582400"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smtClean="0"/>
              <a:t>14.4.22 Ruhiges kurzes Fahrradfahren nach </a:t>
            </a:r>
            <a:r>
              <a:rPr lang="de-DE" b="1" dirty="0" err="1" smtClean="0"/>
              <a:t>Ringköbing</a:t>
            </a:r>
            <a:r>
              <a:rPr lang="de-DE" b="1" dirty="0" smtClean="0"/>
              <a:t>. Von dort mit dem Zug komfortabel nach </a:t>
            </a:r>
            <a:r>
              <a:rPr lang="de-DE" b="1" dirty="0" err="1" smtClean="0"/>
              <a:t>Esbjerg</a:t>
            </a:r>
            <a:r>
              <a:rPr lang="de-DE" b="1" dirty="0" smtClean="0"/>
              <a:t>. Von dort mit der Fähre kurze 15 min nach </a:t>
            </a:r>
            <a:r>
              <a:rPr lang="de-DE" b="1" dirty="0" err="1" smtClean="0"/>
              <a:t>Fanö</a:t>
            </a:r>
            <a:r>
              <a:rPr lang="de-DE" b="1" dirty="0" smtClean="0"/>
              <a:t>. Dort hatten wir auf den letzten Drücker bei Jan im "</a:t>
            </a:r>
            <a:r>
              <a:rPr lang="de-DE" b="1" dirty="0" err="1" smtClean="0"/>
              <a:t>Bed</a:t>
            </a:r>
            <a:r>
              <a:rPr lang="de-DE" b="1" dirty="0" smtClean="0"/>
              <a:t> &amp; </a:t>
            </a:r>
            <a:r>
              <a:rPr lang="de-DE" b="1" dirty="0" err="1" smtClean="0"/>
              <a:t>Boats</a:t>
            </a:r>
            <a:r>
              <a:rPr lang="de-DE" b="1" dirty="0" smtClean="0"/>
              <a:t>" für 2 Nächte gebucht. Schöne Pension, wir rauschten mit dem Rädern (mal ohne Gepäck) in den Süden. Abendessen im Wohnzimmer 339 km</a:t>
            </a:r>
            <a:endParaRPr lang="de-DE" b="1" dirty="0"/>
          </a:p>
        </p:txBody>
      </p:sp>
    </p:spTree>
    <p:extLst>
      <p:ext uri="{BB962C8B-B14F-4D97-AF65-F5344CB8AC3E}">
        <p14:creationId xmlns:p14="http://schemas.microsoft.com/office/powerpoint/2010/main" val="762550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61429"/>
            <a:ext cx="2956560" cy="4346575"/>
          </a:xfrm>
        </p:spPr>
        <p:txBody>
          <a:bodyPr>
            <a:normAutofit/>
          </a:bodyPr>
          <a:lstStyle/>
          <a:p>
            <a:pPr marL="0" indent="0">
              <a:buNone/>
            </a:pPr>
            <a:r>
              <a:rPr lang="en-US" sz="4400" dirty="0" smtClean="0"/>
              <a:t>Auf </a:t>
            </a:r>
            <a:r>
              <a:rPr lang="en-US" sz="4400" dirty="0" err="1" smtClean="0"/>
              <a:t>dem</a:t>
            </a:r>
            <a:r>
              <a:rPr lang="en-US" sz="4400" dirty="0" smtClean="0"/>
              <a:t> </a:t>
            </a:r>
            <a:r>
              <a:rPr lang="en-US" sz="4400" dirty="0" err="1" smtClean="0"/>
              <a:t>Weg</a:t>
            </a:r>
            <a:r>
              <a:rPr lang="en-US" sz="4400" dirty="0" smtClean="0"/>
              <a:t> nah </a:t>
            </a:r>
            <a:r>
              <a:rPr lang="en-US" sz="4400" dirty="0" err="1" smtClean="0"/>
              <a:t>Fanö</a:t>
            </a:r>
            <a:endParaRPr lang="en-US"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4927" y="0"/>
            <a:ext cx="9144000" cy="6858000"/>
          </a:xfrm>
          <a:prstGeom prst="rect">
            <a:avLst/>
          </a:prstGeom>
        </p:spPr>
      </p:pic>
    </p:spTree>
    <p:extLst>
      <p:ext uri="{BB962C8B-B14F-4D97-AF65-F5344CB8AC3E}">
        <p14:creationId xmlns:p14="http://schemas.microsoft.com/office/powerpoint/2010/main" val="134295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Beim Frühstück im „Wohn-zimmer“</a:t>
            </a:r>
            <a:endParaRPr lang="de-DE" sz="4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Tree>
    <p:extLst>
      <p:ext uri="{BB962C8B-B14F-4D97-AF65-F5344CB8AC3E}">
        <p14:creationId xmlns:p14="http://schemas.microsoft.com/office/powerpoint/2010/main" val="8192164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43840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Typisches Haus auf </a:t>
            </a:r>
            <a:r>
              <a:rPr lang="de-DE" sz="4400" dirty="0" err="1" smtClean="0"/>
              <a:t>Nordby</a:t>
            </a:r>
            <a:r>
              <a:rPr lang="de-DE" sz="4400" dirty="0" smtClean="0"/>
              <a:t>, der Haupt-stadt der Insel </a:t>
            </a:r>
            <a:endParaRPr lang="de-DE" sz="440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76" t="1414" r="-3636" b="6869"/>
          <a:stretch/>
        </p:blipFill>
        <p:spPr>
          <a:xfrm>
            <a:off x="2514600" y="41566"/>
            <a:ext cx="10014455" cy="6816435"/>
          </a:xfrm>
          <a:prstGeom prst="rect">
            <a:avLst/>
          </a:prstGeom>
        </p:spPr>
      </p:pic>
    </p:spTree>
    <p:extLst>
      <p:ext uri="{BB962C8B-B14F-4D97-AF65-F5344CB8AC3E}">
        <p14:creationId xmlns:p14="http://schemas.microsoft.com/office/powerpoint/2010/main" val="4129415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a16="http://schemas.microsoft.com/office/drawing/2014/main" xmlns="" id="{8F977A28-804A-30F8-CF01-08ED79258F6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95499"/>
            <a:ext cx="8108618" cy="6081464"/>
          </a:xfrm>
        </p:spPr>
      </p:pic>
      <p:sp>
        <p:nvSpPr>
          <p:cNvPr id="6" name="Titel 1">
            <a:extLst>
              <a:ext uri="{FF2B5EF4-FFF2-40B4-BE49-F238E27FC236}">
                <a16:creationId xmlns:a16="http://schemas.microsoft.com/office/drawing/2014/main" xmlns="" id="{B4C80CD1-538F-A7A7-B908-0707E4CCA1B2}"/>
              </a:ext>
            </a:extLst>
          </p:cNvPr>
          <p:cNvSpPr>
            <a:spLocks noGrp="1"/>
          </p:cNvSpPr>
          <p:nvPr>
            <p:ph type="title"/>
          </p:nvPr>
        </p:nvSpPr>
        <p:spPr>
          <a:xfrm>
            <a:off x="838200" y="365125"/>
            <a:ext cx="10515600" cy="1325563"/>
          </a:xfrm>
        </p:spPr>
        <p:txBody>
          <a:bodyPr/>
          <a:lstStyle/>
          <a:p>
            <a:r>
              <a:rPr lang="de-DE"/>
              <a:t>Gerade</a:t>
            </a:r>
            <a:br>
              <a:rPr lang="de-DE"/>
            </a:br>
            <a:r>
              <a:rPr lang="de-DE"/>
              <a:t>geboren</a:t>
            </a:r>
          </a:p>
        </p:txBody>
      </p:sp>
    </p:spTree>
    <p:extLst>
      <p:ext uri="{BB962C8B-B14F-4D97-AF65-F5344CB8AC3E}">
        <p14:creationId xmlns:p14="http://schemas.microsoft.com/office/powerpoint/2010/main" val="12440019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Auf dem Weg in den Süden der Insel</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Tree>
    <p:extLst>
      <p:ext uri="{BB962C8B-B14F-4D97-AF65-F5344CB8AC3E}">
        <p14:creationId xmlns:p14="http://schemas.microsoft.com/office/powerpoint/2010/main" val="28583485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xmlns="" id="{1AF58E0F-F1B8-EDE1-6118-AEF84E170B4A}"/>
              </a:ext>
            </a:extLst>
          </p:cNvPr>
          <p:cNvSpPr txBox="1">
            <a:spLocks noGrp="1"/>
          </p:cNvSpPr>
          <p:nvPr>
            <p:ph type="title"/>
          </p:nvPr>
        </p:nvSpPr>
        <p:spPr>
          <a:xfrm>
            <a:off x="914400" y="20783"/>
            <a:ext cx="10515600" cy="8936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smtClean="0"/>
              <a:t>Tag 10</a:t>
            </a:r>
            <a:endParaRPr lang="de-DE" dirty="0"/>
          </a:p>
        </p:txBody>
      </p:sp>
      <p:sp>
        <p:nvSpPr>
          <p:cNvPr id="9" name="Titel 1">
            <a:extLst>
              <a:ext uri="{FF2B5EF4-FFF2-40B4-BE49-F238E27FC236}">
                <a16:creationId xmlns:a16="http://schemas.microsoft.com/office/drawing/2014/main" xmlns="" id="{43954229-5A1A-94F9-AB7C-2388A0971E84}"/>
              </a:ext>
            </a:extLst>
          </p:cNvPr>
          <p:cNvSpPr txBox="1">
            <a:spLocks noGrp="1"/>
          </p:cNvSpPr>
          <p:nvPr>
            <p:ph idx="1"/>
          </p:nvPr>
        </p:nvSpPr>
        <p:spPr>
          <a:xfrm>
            <a:off x="228600" y="1066800"/>
            <a:ext cx="12192000" cy="57842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dirty="0" smtClean="0"/>
              <a:t>15.4.22 Ruhe- und Erholungstag auf </a:t>
            </a:r>
            <a:r>
              <a:rPr lang="de-DE" sz="3600" dirty="0" err="1" smtClean="0"/>
              <a:t>Fanö</a:t>
            </a:r>
            <a:r>
              <a:rPr lang="de-DE" sz="3600" dirty="0" smtClean="0"/>
              <a:t>. Langes Telefonat auf unsere Bitte von unserem Hauswirt Jan Jensen mit der dänischen Bahn. Von </a:t>
            </a:r>
            <a:r>
              <a:rPr lang="de-DE" sz="3600" dirty="0" err="1" smtClean="0"/>
              <a:t>Esbjerg</a:t>
            </a:r>
            <a:r>
              <a:rPr lang="de-DE" sz="3600" dirty="0" smtClean="0"/>
              <a:t> nach Hamburg hatten wir die Bahnkarte und die Fahrradkarte aber keine Platzkarte für die Räder. Das ist derart kompliziert, dass ein Telefonat von 1 Std auf dänisch Erfolg zeitigen konnte (</a:t>
            </a:r>
            <a:r>
              <a:rPr lang="de-DE" sz="3600" dirty="0" err="1" smtClean="0"/>
              <a:t>Inshallah</a:t>
            </a:r>
            <a:r>
              <a:rPr lang="de-DE" sz="3600" dirty="0" smtClean="0"/>
              <a:t>). Sehr schöner Strand, leider mit vielen Autos etc. Hinter den Dünen eine Masse von Ferienhäusern (leider mehrheitlich hässlich). Das Zentrum von </a:t>
            </a:r>
            <a:r>
              <a:rPr lang="de-DE" sz="3600" dirty="0" err="1" smtClean="0"/>
              <a:t>Nordby</a:t>
            </a:r>
            <a:r>
              <a:rPr lang="de-DE" sz="3600" dirty="0" smtClean="0"/>
              <a:t> ist dagegen meist schön. So heute Abendessen wieder im Wohnzimmer im </a:t>
            </a:r>
            <a:r>
              <a:rPr lang="de-DE" sz="3600" dirty="0" err="1" smtClean="0"/>
              <a:t>Bed</a:t>
            </a:r>
            <a:r>
              <a:rPr lang="de-DE" sz="3600" dirty="0" smtClean="0"/>
              <a:t> &amp; Boots...und mit Tagesschau und Krimi (alles wie zu Hause). 370 km</a:t>
            </a:r>
            <a:r>
              <a:rPr lang="en-US" sz="3600" dirty="0"/>
              <a:t/>
            </a:r>
            <a:br>
              <a:rPr lang="en-US" sz="3600" dirty="0"/>
            </a:br>
            <a:endParaRPr lang="de-DE" sz="3600" b="1" dirty="0"/>
          </a:p>
        </p:txBody>
      </p:sp>
    </p:spTree>
    <p:extLst>
      <p:ext uri="{BB962C8B-B14F-4D97-AF65-F5344CB8AC3E}">
        <p14:creationId xmlns:p14="http://schemas.microsoft.com/office/powerpoint/2010/main" val="350148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Dach-bewohner</a:t>
            </a:r>
            <a:endParaRPr lang="de-DE" sz="4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760" y="0"/>
            <a:ext cx="9144000" cy="6858000"/>
          </a:xfrm>
          <a:prstGeom prst="rect">
            <a:avLst/>
          </a:prstGeom>
        </p:spPr>
      </p:pic>
    </p:spTree>
    <p:extLst>
      <p:ext uri="{BB962C8B-B14F-4D97-AF65-F5344CB8AC3E}">
        <p14:creationId xmlns:p14="http://schemas.microsoft.com/office/powerpoint/2010/main" val="2120179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Am Strand</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1855" y="-152400"/>
            <a:ext cx="9144000" cy="6858000"/>
          </a:xfrm>
          <a:prstGeom prst="rect">
            <a:avLst/>
          </a:prstGeom>
        </p:spPr>
      </p:pic>
    </p:spTree>
    <p:extLst>
      <p:ext uri="{BB962C8B-B14F-4D97-AF65-F5344CB8AC3E}">
        <p14:creationId xmlns:p14="http://schemas.microsoft.com/office/powerpoint/2010/main" val="9249789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Strand-bewohner (1)</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8782" y="0"/>
            <a:ext cx="9144000" cy="6858000"/>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1182" y="152400"/>
            <a:ext cx="9144000" cy="6858000"/>
          </a:xfrm>
          <a:prstGeom prst="rect">
            <a:avLst/>
          </a:prstGeom>
        </p:spPr>
      </p:pic>
    </p:spTree>
    <p:extLst>
      <p:ext uri="{BB962C8B-B14F-4D97-AF65-F5344CB8AC3E}">
        <p14:creationId xmlns:p14="http://schemas.microsoft.com/office/powerpoint/2010/main" val="9249789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Strand-bewohner (2)</a:t>
            </a:r>
            <a:endParaRPr lang="de-DE" sz="4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760" y="13855"/>
            <a:ext cx="9144000" cy="6858000"/>
          </a:xfrm>
          <a:prstGeom prst="rect">
            <a:avLst/>
          </a:prstGeom>
        </p:spPr>
      </p:pic>
    </p:spTree>
    <p:extLst>
      <p:ext uri="{BB962C8B-B14F-4D97-AF65-F5344CB8AC3E}">
        <p14:creationId xmlns:p14="http://schemas.microsoft.com/office/powerpoint/2010/main" val="21844008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Strand-besetzer (1)</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760" y="0"/>
            <a:ext cx="9144000" cy="6858000"/>
          </a:xfrm>
          <a:prstGeom prst="rect">
            <a:avLst/>
          </a:prstGeom>
        </p:spPr>
      </p:pic>
    </p:spTree>
    <p:extLst>
      <p:ext uri="{BB962C8B-B14F-4D97-AF65-F5344CB8AC3E}">
        <p14:creationId xmlns:p14="http://schemas.microsoft.com/office/powerpoint/2010/main" val="38621643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Strand-besetzer (2)</a:t>
            </a:r>
            <a:endParaRPr lang="de-DE" sz="4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2636" y="-21686"/>
            <a:ext cx="9144000" cy="6858000"/>
          </a:xfrm>
          <a:prstGeom prst="rect">
            <a:avLst/>
          </a:prstGeom>
        </p:spPr>
      </p:pic>
    </p:spTree>
    <p:extLst>
      <p:ext uri="{BB962C8B-B14F-4D97-AF65-F5344CB8AC3E}">
        <p14:creationId xmlns:p14="http://schemas.microsoft.com/office/powerpoint/2010/main" val="14321575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Das Hinter-land</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0469" y="0"/>
            <a:ext cx="9144000" cy="6858000"/>
          </a:xfrm>
          <a:prstGeom prst="rect">
            <a:avLst/>
          </a:prstGeom>
        </p:spPr>
      </p:pic>
    </p:spTree>
    <p:extLst>
      <p:ext uri="{BB962C8B-B14F-4D97-AF65-F5344CB8AC3E}">
        <p14:creationId xmlns:p14="http://schemas.microsoft.com/office/powerpoint/2010/main" val="9249789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xmlns="" id="{1AF58E0F-F1B8-EDE1-6118-AEF84E170B4A}"/>
              </a:ext>
            </a:extLst>
          </p:cNvPr>
          <p:cNvSpPr txBox="1">
            <a:spLocks noGrp="1"/>
          </p:cNvSpPr>
          <p:nvPr>
            <p:ph type="title"/>
          </p:nvPr>
        </p:nvSpPr>
        <p:spPr>
          <a:xfrm>
            <a:off x="914400" y="20783"/>
            <a:ext cx="10515600" cy="8936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smtClean="0"/>
              <a:t>Tag 11</a:t>
            </a:r>
            <a:endParaRPr lang="de-DE" dirty="0"/>
          </a:p>
        </p:txBody>
      </p:sp>
      <p:sp>
        <p:nvSpPr>
          <p:cNvPr id="9" name="Titel 1">
            <a:extLst>
              <a:ext uri="{FF2B5EF4-FFF2-40B4-BE49-F238E27FC236}">
                <a16:creationId xmlns:a16="http://schemas.microsoft.com/office/drawing/2014/main" xmlns="" id="{43954229-5A1A-94F9-AB7C-2388A0971E84}"/>
              </a:ext>
            </a:extLst>
          </p:cNvPr>
          <p:cNvSpPr txBox="1">
            <a:spLocks noGrp="1"/>
          </p:cNvSpPr>
          <p:nvPr>
            <p:ph idx="1"/>
          </p:nvPr>
        </p:nvSpPr>
        <p:spPr>
          <a:xfrm>
            <a:off x="228600" y="1066799"/>
            <a:ext cx="11811000" cy="5791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smtClean="0"/>
              <a:t>16.4.22 Frühe Fähre nach </a:t>
            </a:r>
            <a:r>
              <a:rPr lang="de-DE" sz="4000" dirty="0" err="1" smtClean="0"/>
              <a:t>Esberg</a:t>
            </a:r>
            <a:r>
              <a:rPr lang="de-DE" sz="4000" dirty="0" smtClean="0"/>
              <a:t>. Jan unser Hauswirt riet zum Besuch von </a:t>
            </a:r>
            <a:r>
              <a:rPr lang="de-DE" sz="4000" dirty="0" err="1" smtClean="0"/>
              <a:t>Ribe</a:t>
            </a:r>
            <a:r>
              <a:rPr lang="de-DE" sz="4000" dirty="0" smtClean="0"/>
              <a:t>, Dänemarks ( vielleicht Skandinaviens?) ältester Stadt. Wikinger Museum leider zu (Montag) aber Stadtbummel bei warmen und gutem Wetter ok (Dom von 1300, Altstadt, Touristen reichlich, wie mag es im Juli aussehen) Gemütlich mit dem Zug zurück ins bekannte </a:t>
            </a:r>
            <a:r>
              <a:rPr lang="de-DE" sz="4000" dirty="0" err="1" smtClean="0"/>
              <a:t>Cabinn</a:t>
            </a:r>
            <a:r>
              <a:rPr lang="de-DE" sz="4000" dirty="0" smtClean="0"/>
              <a:t> Hotel in </a:t>
            </a:r>
            <a:r>
              <a:rPr lang="de-DE" sz="4000" dirty="0" err="1" smtClean="0"/>
              <a:t>Esbjerg</a:t>
            </a:r>
            <a:r>
              <a:rPr lang="de-DE" sz="4000" dirty="0" smtClean="0"/>
              <a:t>, super Fisch am Marktplatz. Dort kennen wir uns mittlerweile aus :-) 385 km</a:t>
            </a:r>
            <a:r>
              <a:rPr lang="en-US" dirty="0"/>
              <a:t/>
            </a:r>
            <a:br>
              <a:rPr lang="en-US" dirty="0"/>
            </a:br>
            <a:endParaRPr lang="de-DE" b="1" dirty="0"/>
          </a:p>
        </p:txBody>
      </p:sp>
    </p:spTree>
    <p:extLst>
      <p:ext uri="{BB962C8B-B14F-4D97-AF65-F5344CB8AC3E}">
        <p14:creationId xmlns:p14="http://schemas.microsoft.com/office/powerpoint/2010/main" val="779344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a16="http://schemas.microsoft.com/office/drawing/2014/main" xmlns="" id="{E84B1AB0-6FAC-ED22-1AA5-576AEA44F6E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80707" y="460141"/>
            <a:ext cx="8235951" cy="6176963"/>
          </a:xfrm>
        </p:spPr>
      </p:pic>
      <p:sp>
        <p:nvSpPr>
          <p:cNvPr id="6" name="Titel 5">
            <a:extLst>
              <a:ext uri="{FF2B5EF4-FFF2-40B4-BE49-F238E27FC236}">
                <a16:creationId xmlns:a16="http://schemas.microsoft.com/office/drawing/2014/main" xmlns="" id="{EB7213EB-D33F-E2CD-6309-A30B7C0DE812}"/>
              </a:ext>
            </a:extLst>
          </p:cNvPr>
          <p:cNvSpPr>
            <a:spLocks noGrp="1"/>
          </p:cNvSpPr>
          <p:nvPr>
            <p:ph type="title"/>
          </p:nvPr>
        </p:nvSpPr>
        <p:spPr>
          <a:xfrm>
            <a:off x="0" y="2710364"/>
            <a:ext cx="3520184" cy="1676516"/>
          </a:xfrm>
        </p:spPr>
        <p:txBody>
          <a:bodyPr/>
          <a:lstStyle/>
          <a:p>
            <a:r>
              <a:rPr lang="de-DE"/>
              <a:t>Schon älter und relaxter</a:t>
            </a:r>
          </a:p>
        </p:txBody>
      </p:sp>
    </p:spTree>
    <p:extLst>
      <p:ext uri="{BB962C8B-B14F-4D97-AF65-F5344CB8AC3E}">
        <p14:creationId xmlns:p14="http://schemas.microsoft.com/office/powerpoint/2010/main" val="24046189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Alte Kirche in </a:t>
            </a:r>
            <a:r>
              <a:rPr lang="de-DE" sz="4400" dirty="0" err="1" smtClean="0"/>
              <a:t>Ribe</a:t>
            </a:r>
            <a:endParaRPr lang="de-DE" sz="4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Tree>
    <p:extLst>
      <p:ext uri="{BB962C8B-B14F-4D97-AF65-F5344CB8AC3E}">
        <p14:creationId xmlns:p14="http://schemas.microsoft.com/office/powerpoint/2010/main" val="1836313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Der Dom von </a:t>
            </a:r>
            <a:r>
              <a:rPr lang="de-DE" sz="4400" dirty="0" err="1" smtClean="0"/>
              <a:t>Ribe</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760" y="0"/>
            <a:ext cx="9144000" cy="6858000"/>
          </a:xfrm>
          <a:prstGeom prst="rect">
            <a:avLst/>
          </a:prstGeom>
        </p:spPr>
      </p:pic>
    </p:spTree>
    <p:extLst>
      <p:ext uri="{BB962C8B-B14F-4D97-AF65-F5344CB8AC3E}">
        <p14:creationId xmlns:p14="http://schemas.microsoft.com/office/powerpoint/2010/main" val="18624400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Der Dom von </a:t>
            </a:r>
            <a:r>
              <a:rPr lang="de-DE" sz="4400" dirty="0" err="1" smtClean="0"/>
              <a:t>Ribe</a:t>
            </a:r>
            <a:endParaRPr lang="de-DE" sz="4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760" y="0"/>
            <a:ext cx="9144000" cy="6858000"/>
          </a:xfrm>
          <a:prstGeom prst="rect">
            <a:avLst/>
          </a:prstGeom>
        </p:spPr>
      </p:pic>
    </p:spTree>
    <p:extLst>
      <p:ext uri="{BB962C8B-B14F-4D97-AF65-F5344CB8AC3E}">
        <p14:creationId xmlns:p14="http://schemas.microsoft.com/office/powerpoint/2010/main" val="17138945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Der Dom von </a:t>
            </a:r>
            <a:r>
              <a:rPr lang="de-DE" sz="4400" dirty="0" err="1" smtClean="0"/>
              <a:t>Ribe</a:t>
            </a:r>
            <a:endParaRPr lang="de-DE" sz="44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1364"/>
          <a:stretch/>
        </p:blipFill>
        <p:spPr>
          <a:xfrm>
            <a:off x="4087090" y="0"/>
            <a:ext cx="8104909" cy="6858000"/>
          </a:xfrm>
          <a:prstGeom prst="rect">
            <a:avLst/>
          </a:prstGeom>
        </p:spPr>
      </p:pic>
    </p:spTree>
    <p:extLst>
      <p:ext uri="{BB962C8B-B14F-4D97-AF65-F5344CB8AC3E}">
        <p14:creationId xmlns:p14="http://schemas.microsoft.com/office/powerpoint/2010/main" val="12844348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Der Dom von </a:t>
            </a:r>
            <a:r>
              <a:rPr lang="de-DE" sz="4400" dirty="0" err="1" smtClean="0"/>
              <a:t>Ribe</a:t>
            </a:r>
            <a:endParaRPr lang="de-DE" sz="4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760" y="0"/>
            <a:ext cx="9144000" cy="6858000"/>
          </a:xfrm>
          <a:prstGeom prst="rect">
            <a:avLst/>
          </a:prstGeom>
        </p:spPr>
      </p:pic>
    </p:spTree>
    <p:extLst>
      <p:ext uri="{BB962C8B-B14F-4D97-AF65-F5344CB8AC3E}">
        <p14:creationId xmlns:p14="http://schemas.microsoft.com/office/powerpoint/2010/main" val="15382323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Altes Haus in </a:t>
            </a:r>
            <a:r>
              <a:rPr lang="de-DE" sz="4400" dirty="0" err="1" smtClean="0"/>
              <a:t>Ribe</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134099" y="847725"/>
            <a:ext cx="6781800" cy="5086350"/>
          </a:xfrm>
          <a:prstGeom prst="rect">
            <a:avLst/>
          </a:prstGeom>
        </p:spPr>
      </p:pic>
    </p:spTree>
    <p:extLst>
      <p:ext uri="{BB962C8B-B14F-4D97-AF65-F5344CB8AC3E}">
        <p14:creationId xmlns:p14="http://schemas.microsoft.com/office/powerpoint/2010/main" val="18624400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Im Dom von </a:t>
            </a:r>
            <a:r>
              <a:rPr lang="de-DE" sz="4400" dirty="0" err="1" smtClean="0"/>
              <a:t>Ribe</a:t>
            </a:r>
            <a:endParaRPr lang="de-DE" sz="4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760" y="0"/>
            <a:ext cx="9144000" cy="6858000"/>
          </a:xfrm>
          <a:prstGeom prst="rect">
            <a:avLst/>
          </a:prstGeom>
        </p:spPr>
      </p:pic>
    </p:spTree>
    <p:extLst>
      <p:ext uri="{BB962C8B-B14F-4D97-AF65-F5344CB8AC3E}">
        <p14:creationId xmlns:p14="http://schemas.microsoft.com/office/powerpoint/2010/main" val="18624400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Im Dom von </a:t>
            </a:r>
            <a:r>
              <a:rPr lang="de-DE" sz="4400" dirty="0" err="1" smtClean="0"/>
              <a:t>Ribe</a:t>
            </a:r>
            <a:r>
              <a:rPr lang="de-DE" sz="4400" dirty="0" smtClean="0"/>
              <a:t>: Sankt Jürgen (!) kämpft mit dem Drachen und die Jungfrau schaut zu</a:t>
            </a:r>
            <a:endParaRPr lang="de-DE" sz="440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667" t="6870" r="1819" b="2828"/>
          <a:stretch/>
        </p:blipFill>
        <p:spPr>
          <a:xfrm>
            <a:off x="3112471" y="0"/>
            <a:ext cx="9079529" cy="6719455"/>
          </a:xfrm>
          <a:prstGeom prst="rect">
            <a:avLst/>
          </a:prstGeom>
        </p:spPr>
      </p:pic>
    </p:spTree>
    <p:extLst>
      <p:ext uri="{BB962C8B-B14F-4D97-AF65-F5344CB8AC3E}">
        <p14:creationId xmlns:p14="http://schemas.microsoft.com/office/powerpoint/2010/main" val="30170835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Im Dom von </a:t>
            </a:r>
            <a:r>
              <a:rPr lang="de-DE" sz="4400" dirty="0" err="1" smtClean="0"/>
              <a:t>Ribe</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1686"/>
            <a:ext cx="9144000" cy="6858000"/>
          </a:xfrm>
          <a:prstGeom prst="rect">
            <a:avLst/>
          </a:prstGeom>
        </p:spPr>
      </p:pic>
    </p:spTree>
    <p:extLst>
      <p:ext uri="{BB962C8B-B14F-4D97-AF65-F5344CB8AC3E}">
        <p14:creationId xmlns:p14="http://schemas.microsoft.com/office/powerpoint/2010/main" val="30170835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Vom Turm des Doms von </a:t>
            </a:r>
            <a:r>
              <a:rPr lang="de-DE" sz="4400" dirty="0" err="1" smtClean="0"/>
              <a:t>Ribe</a:t>
            </a:r>
            <a:endParaRPr lang="de-DE" sz="4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8782" y="0"/>
            <a:ext cx="9144000" cy="6858000"/>
          </a:xfrm>
          <a:prstGeom prst="rect">
            <a:avLst/>
          </a:prstGeom>
        </p:spPr>
      </p:pic>
    </p:spTree>
    <p:extLst>
      <p:ext uri="{BB962C8B-B14F-4D97-AF65-F5344CB8AC3E}">
        <p14:creationId xmlns:p14="http://schemas.microsoft.com/office/powerpoint/2010/main" val="3188528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xmlns="" id="{18F62342-75D8-F698-0BA5-A49A20BB0D38}"/>
              </a:ext>
            </a:extLst>
          </p:cNvPr>
          <p:cNvSpPr>
            <a:spLocks noGrp="1"/>
          </p:cNvSpPr>
          <p:nvPr>
            <p:ph type="title"/>
          </p:nvPr>
        </p:nvSpPr>
        <p:spPr>
          <a:xfrm>
            <a:off x="839788" y="365126"/>
            <a:ext cx="10515600" cy="949868"/>
          </a:xfrm>
        </p:spPr>
        <p:txBody>
          <a:bodyPr/>
          <a:lstStyle/>
          <a:p>
            <a:pPr algn="ctr"/>
            <a:r>
              <a:rPr lang="de-DE" b="1"/>
              <a:t>Tag2</a:t>
            </a:r>
          </a:p>
        </p:txBody>
      </p:sp>
      <p:sp>
        <p:nvSpPr>
          <p:cNvPr id="7" name="Inhaltsplatzhalter 4">
            <a:extLst>
              <a:ext uri="{FF2B5EF4-FFF2-40B4-BE49-F238E27FC236}">
                <a16:creationId xmlns:a16="http://schemas.microsoft.com/office/drawing/2014/main" xmlns="" id="{5F6B9339-55D1-3F95-B741-064B465DA74D}"/>
              </a:ext>
            </a:extLst>
          </p:cNvPr>
          <p:cNvSpPr>
            <a:spLocks noGrp="1"/>
          </p:cNvSpPr>
          <p:nvPr>
            <p:ph sz="half" idx="2"/>
          </p:nvPr>
        </p:nvSpPr>
        <p:spPr>
          <a:xfrm>
            <a:off x="339204" y="352956"/>
            <a:ext cx="4058331" cy="4243199"/>
          </a:xfrm>
        </p:spPr>
        <p:txBody>
          <a:bodyPr>
            <a:noAutofit/>
          </a:bodyPr>
          <a:lstStyle/>
          <a:p>
            <a:pPr marL="0" indent="0">
              <a:buNone/>
            </a:pPr>
            <a:r>
              <a:rPr lang="de-DE" sz="4000" dirty="0"/>
              <a:t>7.4.22 Übernachtung  Reiterhof  </a:t>
            </a:r>
            <a:r>
              <a:rPr lang="de-DE" sz="4000" dirty="0" err="1"/>
              <a:t>Vester</a:t>
            </a:r>
            <a:r>
              <a:rPr lang="de-DE" sz="4000" dirty="0"/>
              <a:t> </a:t>
            </a:r>
            <a:r>
              <a:rPr lang="de-DE" sz="4000" dirty="0" err="1"/>
              <a:t>Abölling</a:t>
            </a:r>
            <a:r>
              <a:rPr lang="de-DE" sz="4000" dirty="0"/>
              <a:t> 86 km. Dann in Richtung </a:t>
            </a:r>
            <a:r>
              <a:rPr lang="de-DE" sz="4000" dirty="0" err="1" smtClean="0"/>
              <a:t>Esbjerg</a:t>
            </a:r>
            <a:r>
              <a:rPr lang="de-DE" sz="4000" dirty="0"/>
              <a:t>. Erster Eindruck: weniger Schafe  dafür mehr Wind</a:t>
            </a:r>
          </a:p>
        </p:txBody>
      </p:sp>
      <p:sp>
        <p:nvSpPr>
          <p:cNvPr id="3" name="Textplatzhalter 2">
            <a:extLst>
              <a:ext uri="{FF2B5EF4-FFF2-40B4-BE49-F238E27FC236}">
                <a16:creationId xmlns:a16="http://schemas.microsoft.com/office/drawing/2014/main" xmlns="" id="{F3B87768-6688-2894-5E0E-A6AFDC9A2BA2}"/>
              </a:ext>
            </a:extLst>
          </p:cNvPr>
          <p:cNvSpPr>
            <a:spLocks noGrp="1"/>
          </p:cNvSpPr>
          <p:nvPr>
            <p:ph type="body" sz="quarter" idx="3"/>
          </p:nvPr>
        </p:nvSpPr>
        <p:spPr/>
        <p:txBody>
          <a:bodyPr/>
          <a:lstStyle/>
          <a:p>
            <a:endParaRPr lang="de-DE"/>
          </a:p>
        </p:txBody>
      </p:sp>
      <p:pic>
        <p:nvPicPr>
          <p:cNvPr id="6" name="Grafik 7">
            <a:extLst>
              <a:ext uri="{FF2B5EF4-FFF2-40B4-BE49-F238E27FC236}">
                <a16:creationId xmlns:a16="http://schemas.microsoft.com/office/drawing/2014/main" xmlns="" id="{5C06F278-5D2B-0FD1-B86B-EA85B48BB083}"/>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389118" y="1314993"/>
            <a:ext cx="7240831" cy="4808191"/>
          </a:xfrm>
        </p:spPr>
      </p:pic>
    </p:spTree>
    <p:extLst>
      <p:ext uri="{BB962C8B-B14F-4D97-AF65-F5344CB8AC3E}">
        <p14:creationId xmlns:p14="http://schemas.microsoft.com/office/powerpoint/2010/main" val="7311987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Vom Turm des Doms von </a:t>
            </a:r>
            <a:r>
              <a:rPr lang="de-DE" sz="4400" dirty="0" err="1" smtClean="0"/>
              <a:t>Ribe</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7709"/>
            <a:ext cx="9144000" cy="6858000"/>
          </a:xfrm>
          <a:prstGeom prst="rect">
            <a:avLst/>
          </a:prstGeom>
        </p:spPr>
      </p:pic>
    </p:spTree>
    <p:extLst>
      <p:ext uri="{BB962C8B-B14F-4D97-AF65-F5344CB8AC3E}">
        <p14:creationId xmlns:p14="http://schemas.microsoft.com/office/powerpoint/2010/main" val="15792040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Der Fluss von </a:t>
            </a:r>
            <a:r>
              <a:rPr lang="de-DE" sz="4400" dirty="0" err="1" smtClean="0"/>
              <a:t>Ribe</a:t>
            </a:r>
            <a:r>
              <a:rPr lang="de-DE" sz="4400" dirty="0" smtClean="0"/>
              <a:t> zum Meer</a:t>
            </a:r>
            <a:endParaRPr lang="de-DE" sz="4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Tree>
    <p:extLst>
      <p:ext uri="{BB962C8B-B14F-4D97-AF65-F5344CB8AC3E}">
        <p14:creationId xmlns:p14="http://schemas.microsoft.com/office/powerpoint/2010/main" val="31885289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Relaxen nach der Radtour, die zu Ende geht</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760" y="55418"/>
            <a:ext cx="9144000" cy="6858000"/>
          </a:xfrm>
          <a:prstGeom prst="rect">
            <a:avLst/>
          </a:prstGeom>
        </p:spPr>
      </p:pic>
    </p:spTree>
    <p:extLst>
      <p:ext uri="{BB962C8B-B14F-4D97-AF65-F5344CB8AC3E}">
        <p14:creationId xmlns:p14="http://schemas.microsoft.com/office/powerpoint/2010/main" val="7086410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xmlns="" id="{1AF58E0F-F1B8-EDE1-6118-AEF84E170B4A}"/>
              </a:ext>
            </a:extLst>
          </p:cNvPr>
          <p:cNvSpPr txBox="1">
            <a:spLocks noGrp="1"/>
          </p:cNvSpPr>
          <p:nvPr>
            <p:ph type="title"/>
          </p:nvPr>
        </p:nvSpPr>
        <p:spPr>
          <a:xfrm>
            <a:off x="914400" y="20783"/>
            <a:ext cx="10515600" cy="8936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smtClean="0"/>
              <a:t>Tag </a:t>
            </a:r>
            <a:r>
              <a:rPr lang="de-DE" b="1" dirty="0" smtClean="0"/>
              <a:t>12</a:t>
            </a:r>
            <a:endParaRPr lang="de-DE" dirty="0"/>
          </a:p>
        </p:txBody>
      </p:sp>
      <p:sp>
        <p:nvSpPr>
          <p:cNvPr id="9" name="Titel 1">
            <a:extLst>
              <a:ext uri="{FF2B5EF4-FFF2-40B4-BE49-F238E27FC236}">
                <a16:creationId xmlns:a16="http://schemas.microsoft.com/office/drawing/2014/main" xmlns="" id="{43954229-5A1A-94F9-AB7C-2388A0971E84}"/>
              </a:ext>
            </a:extLst>
          </p:cNvPr>
          <p:cNvSpPr txBox="1">
            <a:spLocks noGrp="1"/>
          </p:cNvSpPr>
          <p:nvPr>
            <p:ph idx="1"/>
          </p:nvPr>
        </p:nvSpPr>
        <p:spPr>
          <a:xfrm>
            <a:off x="228600" y="1066799"/>
            <a:ext cx="11811000" cy="3124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smtClean="0"/>
              <a:t>17.4.22 Zug von </a:t>
            </a:r>
            <a:r>
              <a:rPr lang="de-DE" dirty="0" err="1" smtClean="0"/>
              <a:t>Esbjerg</a:t>
            </a:r>
            <a:r>
              <a:rPr lang="de-DE" dirty="0" smtClean="0"/>
              <a:t> über Hamburg nach München. Ankunft so gegen 21:00. Fahrt wie üblich mit kleinen Hindernissen – wo kommt's Fahrrad hin?: ganz hinten, Platz  </a:t>
            </a:r>
            <a:r>
              <a:rPr lang="de-DE" smtClean="0"/>
              <a:t>wäre dann ganz </a:t>
            </a:r>
            <a:r>
              <a:rPr lang="de-DE" dirty="0" smtClean="0"/>
              <a:t>vorne: </a:t>
            </a:r>
            <a:r>
              <a:rPr lang="de-DE" smtClean="0"/>
              <a:t>Insgesamt etwas über </a:t>
            </a:r>
            <a:r>
              <a:rPr lang="de-DE" dirty="0" smtClean="0"/>
              <a:t>400 km </a:t>
            </a:r>
            <a:endParaRPr lang="de-DE" b="1" dirty="0"/>
          </a:p>
        </p:txBody>
      </p:sp>
      <p:sp>
        <p:nvSpPr>
          <p:cNvPr id="4" name="Titel 1">
            <a:extLst>
              <a:ext uri="{FF2B5EF4-FFF2-40B4-BE49-F238E27FC236}">
                <a16:creationId xmlns:a16="http://schemas.microsoft.com/office/drawing/2014/main" xmlns="" id="{43954229-5A1A-94F9-AB7C-2388A0971E84}"/>
              </a:ext>
            </a:extLst>
          </p:cNvPr>
          <p:cNvSpPr txBox="1">
            <a:spLocks/>
          </p:cNvSpPr>
          <p:nvPr/>
        </p:nvSpPr>
        <p:spPr>
          <a:xfrm>
            <a:off x="166255" y="4800599"/>
            <a:ext cx="11811000" cy="190500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ct val="0"/>
              </a:spcBef>
              <a:buFont typeface="Arial" panose="020B0604020202020204" pitchFamily="34" charset="0"/>
              <a:buNone/>
              <a:defRPr sz="44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7200" b="1" dirty="0" smtClean="0"/>
              <a:t>Ende</a:t>
            </a:r>
            <a:endParaRPr lang="de-DE" sz="7200" b="1" dirty="0"/>
          </a:p>
        </p:txBody>
      </p:sp>
    </p:spTree>
    <p:extLst>
      <p:ext uri="{BB962C8B-B14F-4D97-AF65-F5344CB8AC3E}">
        <p14:creationId xmlns:p14="http://schemas.microsoft.com/office/powerpoint/2010/main" val="332825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a16="http://schemas.microsoft.com/office/drawing/2014/main" xmlns="" id="{84188418-8CC7-175D-2BE8-AF06837796B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98659" y="228600"/>
            <a:ext cx="8367941" cy="6275956"/>
          </a:xfrm>
        </p:spPr>
      </p:pic>
      <p:sp>
        <p:nvSpPr>
          <p:cNvPr id="6" name="Titel 5">
            <a:extLst>
              <a:ext uri="{FF2B5EF4-FFF2-40B4-BE49-F238E27FC236}">
                <a16:creationId xmlns:a16="http://schemas.microsoft.com/office/drawing/2014/main" xmlns="" id="{AC0C701B-08CF-B985-DA3C-16EBC744AF36}"/>
              </a:ext>
            </a:extLst>
          </p:cNvPr>
          <p:cNvSpPr>
            <a:spLocks noGrp="1"/>
          </p:cNvSpPr>
          <p:nvPr>
            <p:ph type="title"/>
          </p:nvPr>
        </p:nvSpPr>
        <p:spPr>
          <a:xfrm>
            <a:off x="0" y="152400"/>
            <a:ext cx="3581400" cy="6248400"/>
          </a:xfrm>
        </p:spPr>
        <p:txBody>
          <a:bodyPr>
            <a:normAutofit/>
          </a:bodyPr>
          <a:lstStyle/>
          <a:p>
            <a:r>
              <a:rPr lang="de-DE" sz="3600" dirty="0" err="1"/>
              <a:t>Esbjerg</a:t>
            </a:r>
            <a:r>
              <a:rPr lang="de-DE" sz="3600" dirty="0"/>
              <a:t> zeichnet sich ab, aber mit Gegenwind </a:t>
            </a:r>
            <a:r>
              <a:rPr lang="de-DE" sz="3600" dirty="0" err="1"/>
              <a:t>dauert‘s</a:t>
            </a:r>
            <a:r>
              <a:rPr lang="de-DE" sz="3600" dirty="0"/>
              <a:t> noch . V</a:t>
            </a:r>
            <a:r>
              <a:rPr lang="de-DE" sz="3600" dirty="0" smtClean="0"/>
              <a:t>iel </a:t>
            </a:r>
            <a:r>
              <a:rPr lang="de-DE" sz="3600" dirty="0"/>
              <a:t>Gegenwind bis </a:t>
            </a:r>
            <a:r>
              <a:rPr lang="de-DE" sz="3600" dirty="0" err="1"/>
              <a:t>Esbjerg</a:t>
            </a:r>
            <a:r>
              <a:rPr lang="de-DE" sz="3600" dirty="0"/>
              <a:t>: Dort das </a:t>
            </a:r>
            <a:r>
              <a:rPr lang="de-DE" sz="3600" dirty="0" err="1"/>
              <a:t>Cabinn</a:t>
            </a:r>
            <a:r>
              <a:rPr lang="de-DE" sz="3600" dirty="0"/>
              <a:t> Hotel, sehr nett auch das Abendessen um die Ecke, </a:t>
            </a:r>
            <a:r>
              <a:rPr lang="de-DE" sz="3600" dirty="0" smtClean="0"/>
              <a:t>Fisch vom </a:t>
            </a:r>
            <a:r>
              <a:rPr lang="de-DE" sz="3600" dirty="0"/>
              <a:t>feinsten 126km</a:t>
            </a:r>
          </a:p>
        </p:txBody>
      </p:sp>
    </p:spTree>
    <p:extLst>
      <p:ext uri="{BB962C8B-B14F-4D97-AF65-F5344CB8AC3E}">
        <p14:creationId xmlns:p14="http://schemas.microsoft.com/office/powerpoint/2010/main" val="3470472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DC11B665-07B1-74EF-E1FC-521AF2C2BE94}"/>
              </a:ext>
            </a:extLst>
          </p:cNvPr>
          <p:cNvSpPr>
            <a:spLocks noGrp="1"/>
          </p:cNvSpPr>
          <p:nvPr>
            <p:ph idx="1"/>
          </p:nvPr>
        </p:nvSpPr>
        <p:spPr/>
        <p:txBody>
          <a:bodyPr>
            <a:normAutofit/>
          </a:bodyPr>
          <a:lstStyle/>
          <a:p>
            <a:pPr marL="0" indent="0">
              <a:buNone/>
            </a:pPr>
            <a:r>
              <a:rPr lang="de-DE" sz="4400" dirty="0"/>
              <a:t>8.4.22 Da uns der Wind bis </a:t>
            </a:r>
            <a:r>
              <a:rPr lang="de-DE" sz="4400" dirty="0" err="1"/>
              <a:t>Esbjerg</a:t>
            </a:r>
            <a:r>
              <a:rPr lang="de-DE" sz="4400" dirty="0"/>
              <a:t> mächtig zugesetzt hatte, beschlossen wir mit Bahn und Bus nach </a:t>
            </a:r>
            <a:r>
              <a:rPr lang="de-DE" sz="4400" dirty="0" err="1" smtClean="0"/>
              <a:t>Thisted</a:t>
            </a:r>
            <a:r>
              <a:rPr lang="de-DE" sz="4400" dirty="0" smtClean="0"/>
              <a:t> </a:t>
            </a:r>
            <a:r>
              <a:rPr lang="de-DE" sz="4400" dirty="0"/>
              <a:t>zu fahren um den Gegenwind zu umgehen. Wir finden einen einsamen </a:t>
            </a:r>
            <a:r>
              <a:rPr lang="de-DE" sz="4400" dirty="0" err="1"/>
              <a:t>Shelter</a:t>
            </a:r>
            <a:r>
              <a:rPr lang="de-DE" sz="4400" dirty="0"/>
              <a:t> zwischen T. und </a:t>
            </a:r>
            <a:r>
              <a:rPr lang="de-DE" sz="4400" dirty="0" err="1"/>
              <a:t>Klintmoeller</a:t>
            </a:r>
            <a:r>
              <a:rPr lang="de-DE" sz="4400" dirty="0"/>
              <a:t>, sehr ruhige und gemütliche Nacht im Zelt 142 km</a:t>
            </a:r>
          </a:p>
        </p:txBody>
      </p:sp>
      <p:sp>
        <p:nvSpPr>
          <p:cNvPr id="5" name="Titel 1">
            <a:extLst>
              <a:ext uri="{FF2B5EF4-FFF2-40B4-BE49-F238E27FC236}">
                <a16:creationId xmlns:a16="http://schemas.microsoft.com/office/drawing/2014/main" xmlns="" id="{DE2A5A49-A70E-60C7-F365-21556FFFA334}"/>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a:t>Tag3</a:t>
            </a:r>
          </a:p>
        </p:txBody>
      </p:sp>
    </p:spTree>
    <p:extLst>
      <p:ext uri="{BB962C8B-B14F-4D97-AF65-F5344CB8AC3E}">
        <p14:creationId xmlns:p14="http://schemas.microsoft.com/office/powerpoint/2010/main" val="2712654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xmlns="" id="{FC109CB7-603C-8E1C-88A7-74C757E5B2A5}"/>
              </a:ext>
            </a:extLst>
          </p:cNvPr>
          <p:cNvSpPr>
            <a:spLocks noGrp="1"/>
          </p:cNvSpPr>
          <p:nvPr>
            <p:ph type="title"/>
          </p:nvPr>
        </p:nvSpPr>
        <p:spPr>
          <a:xfrm>
            <a:off x="-1" y="0"/>
            <a:ext cx="3644699" cy="6634238"/>
          </a:xfrm>
        </p:spPr>
        <p:txBody>
          <a:bodyPr>
            <a:normAutofit fontScale="90000"/>
          </a:bodyPr>
          <a:lstStyle/>
          <a:p>
            <a:r>
              <a:rPr lang="de-DE" dirty="0"/>
              <a:t>An einem kleinen See in der Nähe des </a:t>
            </a:r>
            <a:r>
              <a:rPr lang="de-DE" dirty="0" err="1" smtClean="0"/>
              <a:t>Shelters</a:t>
            </a:r>
            <a:r>
              <a:rPr lang="de-DE" dirty="0" smtClean="0"/>
              <a:t>. </a:t>
            </a:r>
            <a:r>
              <a:rPr lang="de-DE" dirty="0"/>
              <a:t>Zum Baden leider zu kalt. Die Gegend </a:t>
            </a:r>
            <a:r>
              <a:rPr lang="de-DE" dirty="0" smtClean="0"/>
              <a:t>heißt </a:t>
            </a:r>
            <a:r>
              <a:rPr lang="de-DE" dirty="0"/>
              <a:t>hier „</a:t>
            </a:r>
            <a:r>
              <a:rPr lang="de-DE" dirty="0" err="1"/>
              <a:t>Cold</a:t>
            </a:r>
            <a:r>
              <a:rPr lang="de-DE" dirty="0"/>
              <a:t> </a:t>
            </a:r>
            <a:r>
              <a:rPr lang="de-DE" dirty="0" smtClean="0"/>
              <a:t>Hawaii“, </a:t>
            </a:r>
            <a:r>
              <a:rPr lang="de-DE" dirty="0"/>
              <a:t>wegen der </a:t>
            </a:r>
            <a:r>
              <a:rPr lang="de-DE" dirty="0" smtClean="0"/>
              <a:t>spektakulären Wellen (am </a:t>
            </a:r>
            <a:r>
              <a:rPr lang="de-DE" dirty="0"/>
              <a:t>Strand)</a:t>
            </a:r>
          </a:p>
        </p:txBody>
      </p:sp>
      <p:pic>
        <p:nvPicPr>
          <p:cNvPr id="8" name="Grafik 8">
            <a:extLst>
              <a:ext uri="{FF2B5EF4-FFF2-40B4-BE49-F238E27FC236}">
                <a16:creationId xmlns:a16="http://schemas.microsoft.com/office/drawing/2014/main" xmlns="" id="{75037BEC-847C-E801-2390-226FFD6B43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4401" y="223761"/>
            <a:ext cx="8547302" cy="6410477"/>
          </a:xfrm>
          <a:prstGeom prst="rect">
            <a:avLst/>
          </a:prstGeom>
        </p:spPr>
      </p:pic>
    </p:spTree>
    <p:extLst>
      <p:ext uri="{BB962C8B-B14F-4D97-AF65-F5344CB8AC3E}">
        <p14:creationId xmlns:p14="http://schemas.microsoft.com/office/powerpoint/2010/main" val="1836672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TotalTime>
  <Words>1071</Words>
  <Application>Microsoft Office PowerPoint</Application>
  <PresentationFormat>Benutzerdefiniert</PresentationFormat>
  <Paragraphs>87</Paragraphs>
  <Slides>63</Slides>
  <Notes>3</Notes>
  <HiddenSlides>0</HiddenSlides>
  <MMClips>0</MMClips>
  <ScaleCrop>false</ScaleCrop>
  <HeadingPairs>
    <vt:vector size="4" baseType="variant">
      <vt:variant>
        <vt:lpstr>Design</vt:lpstr>
      </vt:variant>
      <vt:variant>
        <vt:i4>1</vt:i4>
      </vt:variant>
      <vt:variant>
        <vt:lpstr>Folientitel</vt:lpstr>
      </vt:variant>
      <vt:variant>
        <vt:i4>63</vt:i4>
      </vt:variant>
    </vt:vector>
  </HeadingPairs>
  <TitlesOfParts>
    <vt:vector size="64" baseType="lpstr">
      <vt:lpstr>Office</vt:lpstr>
      <vt:lpstr>Reise Dänemark Mai 2022</vt:lpstr>
      <vt:lpstr>Tag1</vt:lpstr>
      <vt:lpstr>Auf dem  Deich</vt:lpstr>
      <vt:lpstr>Gerade geboren</vt:lpstr>
      <vt:lpstr>Schon älter und relaxter</vt:lpstr>
      <vt:lpstr>Tag2</vt:lpstr>
      <vt:lpstr>Esbjerg zeichnet sich ab, aber mit Gegenwind dauert‘s noch . Viel Gegenwind bis Esbjerg: Dort das Cabinn Hotel, sehr nett auch das Abendessen um die Ecke, Fisch vom feinsten 126km</vt:lpstr>
      <vt:lpstr>Tag3</vt:lpstr>
      <vt:lpstr>An einem kleinen See in der Nähe des Shelters. Zum Baden leider zu kalt. Die Gegend heißt hier „Cold Hawaii“, wegen der spektakulären Wellen (am Strand)</vt:lpstr>
      <vt:lpstr>Der Shelter, der schönste, den wir besucht haben</vt:lpstr>
      <vt:lpstr>PowerPoint-Präsentation</vt:lpstr>
      <vt:lpstr>Tag4</vt:lpstr>
      <vt:lpstr>PowerPoint-Präsentation</vt:lpstr>
      <vt:lpstr>PowerPoint-Präsentation</vt:lpstr>
      <vt:lpstr>PowerPoint-Präsentation</vt:lpstr>
      <vt:lpstr>PowerPoint-Präsentation</vt:lpstr>
      <vt:lpstr>Tag5</vt:lpstr>
      <vt:lpstr>Auf der 10 min Fähre nach Thyboron</vt:lpstr>
      <vt:lpstr>In der Jugend- herberge</vt:lpstr>
      <vt:lpstr>Tag 6</vt:lpstr>
      <vt:lpstr>Am Hafen in Tiburon</vt:lpstr>
      <vt:lpstr>Am Strand im Gegenwind</vt:lpstr>
      <vt:lpstr>Deutsche Bunker aus dem 2. Welt-krieg. Es gibt Tausende Bunker und es war zu aufwendig, sie zu beseitigen</vt:lpstr>
      <vt:lpstr>Typisches Wildlife (wenn auch nicht sehr spektakulär)</vt:lpstr>
      <vt:lpstr>Tag 7</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Tag 8</vt:lpstr>
      <vt:lpstr>PowerPoint-Präsentation</vt:lpstr>
      <vt:lpstr>PowerPoint-Präsentation</vt:lpstr>
      <vt:lpstr>Tag 9</vt:lpstr>
      <vt:lpstr>PowerPoint-Präsentation</vt:lpstr>
      <vt:lpstr>PowerPoint-Präsentation</vt:lpstr>
      <vt:lpstr>PowerPoint-Präsentation</vt:lpstr>
      <vt:lpstr>PowerPoint-Präsentation</vt:lpstr>
      <vt:lpstr>Tag 10</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Tag 11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Tag 12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Reise Dänemark Mai 2022</dc:title>
  <dc:creator>Unbekannter Benutzer</dc:creator>
  <cp:lastModifiedBy>Klaus Röder</cp:lastModifiedBy>
  <cp:revision>27</cp:revision>
  <dcterms:created xsi:type="dcterms:W3CDTF">2022-05-11T07:13:56Z</dcterms:created>
  <dcterms:modified xsi:type="dcterms:W3CDTF">2022-05-23T13:05:34Z</dcterms:modified>
</cp:coreProperties>
</file>