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70" r:id="rId14"/>
    <p:sldId id="269" r:id="rId15"/>
    <p:sldId id="271" r:id="rId16"/>
    <p:sldId id="272" r:id="rId17"/>
    <p:sldId id="273" r:id="rId18"/>
    <p:sldId id="274" r:id="rId19"/>
    <p:sldId id="275" r:id="rId20"/>
    <p:sldId id="276" r:id="rId21"/>
    <p:sldId id="277" r:id="rId2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BFDAA0-6CEF-4EC7-8989-3877A1293FE8}"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51283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FDAA0-6CEF-4EC7-8989-3877A1293FE8}"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127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FDAA0-6CEF-4EC7-8989-3877A1293FE8}"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405000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FDAA0-6CEF-4EC7-8989-3877A1293FE8}"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02480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FDAA0-6CEF-4EC7-8989-3877A1293FE8}"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342212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BFDAA0-6CEF-4EC7-8989-3877A1293FE8}"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89411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BFDAA0-6CEF-4EC7-8989-3877A1293FE8}"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50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BFDAA0-6CEF-4EC7-8989-3877A1293FE8}"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20880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FDAA0-6CEF-4EC7-8989-3877A1293FE8}"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99893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FDAA0-6CEF-4EC7-8989-3877A1293FE8}"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33081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FDAA0-6CEF-4EC7-8989-3877A1293FE8}"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0635A-26F8-40F1-9A66-233770AE8D68}" type="slidenum">
              <a:rPr lang="en-US" smtClean="0"/>
              <a:t>‹#›</a:t>
            </a:fld>
            <a:endParaRPr lang="en-US"/>
          </a:p>
        </p:txBody>
      </p:sp>
    </p:spTree>
    <p:extLst>
      <p:ext uri="{BB962C8B-B14F-4D97-AF65-F5344CB8AC3E}">
        <p14:creationId xmlns:p14="http://schemas.microsoft.com/office/powerpoint/2010/main" val="214951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FDAA0-6CEF-4EC7-8989-3877A1293FE8}"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0635A-26F8-40F1-9A66-233770AE8D68}" type="slidenum">
              <a:rPr lang="en-US" smtClean="0"/>
              <a:t>‹#›</a:t>
            </a:fld>
            <a:endParaRPr lang="en-US"/>
          </a:p>
        </p:txBody>
      </p:sp>
    </p:spTree>
    <p:extLst>
      <p:ext uri="{BB962C8B-B14F-4D97-AF65-F5344CB8AC3E}">
        <p14:creationId xmlns:p14="http://schemas.microsoft.com/office/powerpoint/2010/main" val="245304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Teneriffa 1.-7.3.2023</a:t>
            </a:r>
            <a:endParaRPr lang="de-DE" dirty="0"/>
          </a:p>
        </p:txBody>
      </p:sp>
      <p:sp>
        <p:nvSpPr>
          <p:cNvPr id="3" name="Subtitle 2"/>
          <p:cNvSpPr>
            <a:spLocks noGrp="1"/>
          </p:cNvSpPr>
          <p:nvPr>
            <p:ph type="subTitle" idx="1"/>
          </p:nvPr>
        </p:nvSpPr>
        <p:spPr/>
        <p:txBody>
          <a:bodyPr/>
          <a:lstStyle/>
          <a:p>
            <a:r>
              <a:rPr lang="en-US" dirty="0" smtClean="0"/>
              <a:t>Regina und Klaus</a:t>
            </a:r>
            <a:endParaRPr lang="en-US" dirty="0"/>
          </a:p>
        </p:txBody>
      </p:sp>
    </p:spTree>
    <p:extLst>
      <p:ext uri="{BB962C8B-B14F-4D97-AF65-F5344CB8AC3E}">
        <p14:creationId xmlns:p14="http://schemas.microsoft.com/office/powerpoint/2010/main" val="230302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86335"/>
            <a:ext cx="4389120" cy="3291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524" y="9698"/>
            <a:ext cx="4389120" cy="3291840"/>
          </a:xfrm>
          <a:prstGeom prst="rect">
            <a:avLst/>
          </a:prstGeom>
        </p:spPr>
      </p:pic>
      <p:sp>
        <p:nvSpPr>
          <p:cNvPr id="7" name="TextBox 6"/>
          <p:cNvSpPr txBox="1"/>
          <p:nvPr/>
        </p:nvSpPr>
        <p:spPr>
          <a:xfrm>
            <a:off x="710600" y="3173139"/>
            <a:ext cx="7360926" cy="769441"/>
          </a:xfrm>
          <a:prstGeom prst="rect">
            <a:avLst/>
          </a:prstGeom>
          <a:solidFill>
            <a:schemeClr val="bg1"/>
          </a:solidFill>
        </p:spPr>
        <p:txBody>
          <a:bodyPr wrap="none" rtlCol="0">
            <a:spAutoFit/>
          </a:bodyPr>
          <a:lstStyle/>
          <a:p>
            <a:r>
              <a:rPr lang="de-DE" sz="2200" dirty="0"/>
              <a:t>Am  Abend Treffen und Abendessen mit Monica und Wolfgang </a:t>
            </a:r>
            <a:endParaRPr lang="de-DE" sz="2200" dirty="0" smtClean="0"/>
          </a:p>
          <a:p>
            <a:pPr algn="ctr"/>
            <a:r>
              <a:rPr lang="de-DE" sz="2200" dirty="0" smtClean="0"/>
              <a:t>im </a:t>
            </a:r>
            <a:r>
              <a:rPr lang="de-DE" sz="2200" dirty="0"/>
              <a:t>luxuriösen  Hotel  </a:t>
            </a:r>
            <a:r>
              <a:rPr lang="es-ES" sz="2200" dirty="0" smtClean="0"/>
              <a:t>Botánico</a:t>
            </a:r>
            <a:endParaRPr lang="es-ES" sz="2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943272"/>
            <a:ext cx="3261360" cy="2691384"/>
          </a:xfrm>
          <a:prstGeom prst="rect">
            <a:avLst/>
          </a:prstGeom>
        </p:spPr>
      </p:pic>
    </p:spTree>
    <p:extLst>
      <p:ext uri="{BB962C8B-B14F-4D97-AF65-F5344CB8AC3E}">
        <p14:creationId xmlns:p14="http://schemas.microsoft.com/office/powerpoint/2010/main" val="191854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78283" cy="498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665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4</a:t>
            </a:r>
            <a:endParaRPr lang="en-US" dirty="0"/>
          </a:p>
        </p:txBody>
      </p:sp>
      <p:sp>
        <p:nvSpPr>
          <p:cNvPr id="3" name="Content Placeholder 2"/>
          <p:cNvSpPr>
            <a:spLocks noGrp="1"/>
          </p:cNvSpPr>
          <p:nvPr>
            <p:ph idx="1"/>
          </p:nvPr>
        </p:nvSpPr>
        <p:spPr>
          <a:xfrm>
            <a:off x="395536" y="1196752"/>
            <a:ext cx="8496944" cy="5256584"/>
          </a:xfrm>
        </p:spPr>
        <p:txBody>
          <a:bodyPr>
            <a:normAutofit fontScale="77500" lnSpcReduction="20000"/>
          </a:bodyPr>
          <a:lstStyle/>
          <a:p>
            <a:pPr marL="0" indent="0">
              <a:buNone/>
            </a:pPr>
            <a:r>
              <a:rPr lang="de-DE" dirty="0"/>
              <a:t>H</a:t>
            </a:r>
            <a:r>
              <a:rPr lang="de-DE" dirty="0" smtClean="0"/>
              <a:t>eute </a:t>
            </a:r>
            <a:r>
              <a:rPr lang="de-DE" dirty="0"/>
              <a:t>haben wir einen eine Wanderung um den schwarzen Berg gemacht und </a:t>
            </a:r>
            <a:r>
              <a:rPr lang="de-DE" dirty="0" smtClean="0"/>
              <a:t>man geht </a:t>
            </a:r>
            <a:r>
              <a:rPr lang="de-DE" dirty="0"/>
              <a:t>los von </a:t>
            </a:r>
            <a:r>
              <a:rPr lang="de-DE" dirty="0" smtClean="0"/>
              <a:t>einem </a:t>
            </a:r>
            <a:r>
              <a:rPr lang="de-DE" dirty="0"/>
              <a:t>Camping </a:t>
            </a:r>
            <a:r>
              <a:rPr lang="de-DE" dirty="0" err="1" smtClean="0"/>
              <a:t>Ground</a:t>
            </a:r>
            <a:r>
              <a:rPr lang="de-DE" dirty="0" smtClean="0"/>
              <a:t> </a:t>
            </a:r>
            <a:r>
              <a:rPr lang="de-DE" dirty="0"/>
              <a:t>die heißt </a:t>
            </a:r>
            <a:r>
              <a:rPr lang="de-DE" dirty="0" smtClean="0"/>
              <a:t>Arenas </a:t>
            </a:r>
            <a:r>
              <a:rPr lang="de-DE" dirty="0" err="1" smtClean="0"/>
              <a:t>Negras</a:t>
            </a:r>
            <a:r>
              <a:rPr lang="de-DE" dirty="0" smtClean="0"/>
              <a:t> </a:t>
            </a:r>
            <a:r>
              <a:rPr lang="de-DE" dirty="0"/>
              <a:t>und </a:t>
            </a:r>
            <a:r>
              <a:rPr lang="de-DE" dirty="0" smtClean="0"/>
              <a:t>der </a:t>
            </a:r>
            <a:r>
              <a:rPr lang="de-DE" dirty="0"/>
              <a:t>sieht auch so </a:t>
            </a:r>
            <a:r>
              <a:rPr lang="de-DE" dirty="0" smtClean="0"/>
              <a:t>aus. Also </a:t>
            </a:r>
            <a:r>
              <a:rPr lang="de-DE" dirty="0"/>
              <a:t>alles schwarzer Sand vulkanischen Ursprungs wir sind </a:t>
            </a:r>
            <a:r>
              <a:rPr lang="de-DE" dirty="0" smtClean="0"/>
              <a:t>aber </a:t>
            </a:r>
            <a:r>
              <a:rPr lang="de-DE" dirty="0"/>
              <a:t>etwas früher losgegangen und mussten dann noch durch bisschen </a:t>
            </a:r>
            <a:r>
              <a:rPr lang="de-DE" dirty="0" smtClean="0"/>
              <a:t>dichtes </a:t>
            </a:r>
            <a:r>
              <a:rPr lang="de-DE" dirty="0"/>
              <a:t>Gebüsch und </a:t>
            </a:r>
            <a:r>
              <a:rPr lang="de-DE" dirty="0" smtClean="0"/>
              <a:t>das war </a:t>
            </a:r>
            <a:r>
              <a:rPr lang="de-DE" dirty="0"/>
              <a:t>eigentlich ganz </a:t>
            </a:r>
            <a:r>
              <a:rPr lang="de-DE" dirty="0" smtClean="0"/>
              <a:t>okay.</a:t>
            </a:r>
          </a:p>
          <a:p>
            <a:pPr marL="0" indent="0">
              <a:buNone/>
            </a:pPr>
            <a:r>
              <a:rPr lang="de-DE" dirty="0" smtClean="0"/>
              <a:t>Wir kamen </a:t>
            </a:r>
            <a:r>
              <a:rPr lang="de-DE" dirty="0"/>
              <a:t>dann </a:t>
            </a:r>
            <a:r>
              <a:rPr lang="de-DE" dirty="0" smtClean="0"/>
              <a:t>zum eigentlichen Rundweg </a:t>
            </a:r>
            <a:r>
              <a:rPr lang="de-DE" dirty="0"/>
              <a:t>der dann natürlich auch von </a:t>
            </a:r>
            <a:r>
              <a:rPr lang="de-DE" dirty="0" smtClean="0"/>
              <a:t>Anderen begangen </a:t>
            </a:r>
            <a:r>
              <a:rPr lang="de-DE" dirty="0"/>
              <a:t>war aber </a:t>
            </a:r>
            <a:r>
              <a:rPr lang="de-DE" dirty="0" smtClean="0"/>
              <a:t>hatten </a:t>
            </a:r>
            <a:r>
              <a:rPr lang="de-DE" dirty="0"/>
              <a:t>sehr schöne Ausblicke auf diesen Berg </a:t>
            </a:r>
            <a:r>
              <a:rPr lang="es-ES" dirty="0" smtClean="0"/>
              <a:t>Montaña Negra. </a:t>
            </a:r>
            <a:r>
              <a:rPr lang="de-DE" dirty="0" smtClean="0"/>
              <a:t>Wir sahen ganz verschiedene Landschaftsformen, manchmal ganz </a:t>
            </a:r>
            <a:r>
              <a:rPr lang="de-DE" dirty="0"/>
              <a:t>schwarzes </a:t>
            </a:r>
            <a:r>
              <a:rPr lang="de-DE" dirty="0" smtClean="0"/>
              <a:t>Gestein, </a:t>
            </a:r>
            <a:r>
              <a:rPr lang="de-DE" dirty="0"/>
              <a:t>manchmal auch vulkanischer </a:t>
            </a:r>
            <a:r>
              <a:rPr lang="de-DE" dirty="0" smtClean="0"/>
              <a:t>Fels, oft Blick auf den </a:t>
            </a:r>
            <a:r>
              <a:rPr lang="de-DE" dirty="0" err="1" smtClean="0"/>
              <a:t>Teide</a:t>
            </a:r>
            <a:r>
              <a:rPr lang="de-DE" dirty="0" smtClean="0"/>
              <a:t> </a:t>
            </a:r>
            <a:r>
              <a:rPr lang="de-DE" dirty="0"/>
              <a:t>und nach schließlich drei </a:t>
            </a:r>
            <a:r>
              <a:rPr lang="de-DE" dirty="0" smtClean="0"/>
              <a:t>Stunden waren </a:t>
            </a:r>
            <a:r>
              <a:rPr lang="de-DE" dirty="0"/>
              <a:t>wir wieder am Auto und schon gemütlich zurück und Abendessen wie üblich auf der Finca in der Hütte mit wunderbarem Blick und Abendrot</a:t>
            </a:r>
            <a:endParaRPr lang="en-US" dirty="0"/>
          </a:p>
        </p:txBody>
      </p:sp>
    </p:spTree>
    <p:extLst>
      <p:ext uri="{BB962C8B-B14F-4D97-AF65-F5344CB8AC3E}">
        <p14:creationId xmlns:p14="http://schemas.microsoft.com/office/powerpoint/2010/main" val="363785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3"/>
            <a:ext cx="618911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6897"/>
            <a:ext cx="4389120" cy="329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820" y="3429000"/>
            <a:ext cx="4389120" cy="3291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429000"/>
            <a:ext cx="4389120" cy="3291840"/>
          </a:xfrm>
          <a:prstGeom prst="rect">
            <a:avLst/>
          </a:prstGeom>
        </p:spPr>
      </p:pic>
    </p:spTree>
    <p:extLst>
      <p:ext uri="{BB962C8B-B14F-4D97-AF65-F5344CB8AC3E}">
        <p14:creationId xmlns:p14="http://schemas.microsoft.com/office/powerpoint/2010/main" val="244542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075" y="3638066"/>
            <a:ext cx="4639528" cy="2772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78222"/>
            <a:ext cx="4389120" cy="329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4080"/>
            <a:ext cx="4389120" cy="3291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640" y="260648"/>
            <a:ext cx="4194399" cy="3362751"/>
          </a:xfrm>
          <a:prstGeom prst="rect">
            <a:avLst/>
          </a:prstGeom>
        </p:spPr>
      </p:pic>
    </p:spTree>
    <p:extLst>
      <p:ext uri="{BB962C8B-B14F-4D97-AF65-F5344CB8AC3E}">
        <p14:creationId xmlns:p14="http://schemas.microsoft.com/office/powerpoint/2010/main" val="3176644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lstStyle/>
          <a:p>
            <a:r>
              <a:rPr lang="en-US" dirty="0" smtClean="0"/>
              <a:t>Tag 5</a:t>
            </a:r>
            <a:endParaRPr lang="en-US" dirty="0"/>
          </a:p>
        </p:txBody>
      </p:sp>
      <p:sp>
        <p:nvSpPr>
          <p:cNvPr id="3" name="Content Placeholder 2"/>
          <p:cNvSpPr>
            <a:spLocks noGrp="1"/>
          </p:cNvSpPr>
          <p:nvPr>
            <p:ph idx="1"/>
          </p:nvPr>
        </p:nvSpPr>
        <p:spPr>
          <a:xfrm>
            <a:off x="289992" y="620688"/>
            <a:ext cx="8674496" cy="3456384"/>
          </a:xfrm>
        </p:spPr>
        <p:txBody>
          <a:bodyPr>
            <a:noAutofit/>
          </a:bodyPr>
          <a:lstStyle/>
          <a:p>
            <a:pPr marL="0" indent="0">
              <a:buNone/>
            </a:pPr>
            <a:r>
              <a:rPr lang="de-DE" sz="1800" dirty="0" smtClean="0"/>
              <a:t>Heute haben </a:t>
            </a:r>
            <a:r>
              <a:rPr lang="de-DE" sz="1800" dirty="0"/>
              <a:t>wir uns um 4 Uhr nachmittags </a:t>
            </a:r>
            <a:r>
              <a:rPr lang="de-DE" sz="1800" dirty="0" smtClean="0"/>
              <a:t>mit </a:t>
            </a:r>
            <a:r>
              <a:rPr lang="de-DE" sz="1800" dirty="0"/>
              <a:t>Monika und Wolfgang im Café Paris </a:t>
            </a:r>
            <a:r>
              <a:rPr lang="de-DE" sz="1800" dirty="0" smtClean="0"/>
              <a:t> in Puerto de la Cruz verabredet. </a:t>
            </a:r>
          </a:p>
          <a:p>
            <a:pPr marL="0" indent="0">
              <a:buNone/>
            </a:pPr>
            <a:r>
              <a:rPr lang="de-DE" sz="1800" dirty="0" smtClean="0"/>
              <a:t>Morgens </a:t>
            </a:r>
            <a:r>
              <a:rPr lang="de-DE" sz="1800" dirty="0"/>
              <a:t>kam Peter vorbei und wir haben zusammen die </a:t>
            </a:r>
            <a:r>
              <a:rPr lang="de-DE" sz="1800" dirty="0" smtClean="0"/>
              <a:t>Grapefruit Ernte </a:t>
            </a:r>
            <a:r>
              <a:rPr lang="de-DE" sz="1800" dirty="0"/>
              <a:t>begutachtet aber helfen konnten wir </a:t>
            </a:r>
            <a:r>
              <a:rPr lang="de-DE" sz="1800" dirty="0" smtClean="0"/>
              <a:t>nicht, </a:t>
            </a:r>
            <a:r>
              <a:rPr lang="de-DE" sz="1800" dirty="0"/>
              <a:t>da er noch nichts verkaufen </a:t>
            </a:r>
            <a:r>
              <a:rPr lang="de-DE" sz="1800" dirty="0" smtClean="0"/>
              <a:t>konnte. Er </a:t>
            </a:r>
            <a:r>
              <a:rPr lang="de-DE" sz="1800" dirty="0"/>
              <a:t>musste erst auf Nachrichten von seinem Käufer warten. </a:t>
            </a:r>
            <a:endParaRPr lang="de-DE" sz="1800" dirty="0" smtClean="0"/>
          </a:p>
          <a:p>
            <a:pPr marL="0" indent="0">
              <a:buNone/>
            </a:pPr>
            <a:r>
              <a:rPr lang="de-DE" sz="1800" dirty="0" smtClean="0"/>
              <a:t>Danach </a:t>
            </a:r>
            <a:r>
              <a:rPr lang="de-DE" sz="1800" dirty="0"/>
              <a:t>haben wir </a:t>
            </a:r>
            <a:r>
              <a:rPr lang="de-DE" sz="1800" dirty="0" smtClean="0"/>
              <a:t>uns </a:t>
            </a:r>
            <a:r>
              <a:rPr lang="de-DE" sz="1800" dirty="0"/>
              <a:t>noch mal den Weg nach </a:t>
            </a:r>
            <a:r>
              <a:rPr lang="de-DE" sz="1800" dirty="0" err="1" smtClean="0"/>
              <a:t>Charco</a:t>
            </a:r>
            <a:r>
              <a:rPr lang="de-DE" sz="1800" dirty="0" smtClean="0"/>
              <a:t> </a:t>
            </a:r>
            <a:r>
              <a:rPr lang="de-DE" sz="1800" dirty="0"/>
              <a:t>del </a:t>
            </a:r>
            <a:r>
              <a:rPr lang="de-DE" sz="1800" dirty="0" err="1" smtClean="0"/>
              <a:t>Viento</a:t>
            </a:r>
            <a:r>
              <a:rPr lang="de-DE" sz="1800" dirty="0" smtClean="0"/>
              <a:t> </a:t>
            </a:r>
            <a:r>
              <a:rPr lang="de-DE" sz="1800" dirty="0"/>
              <a:t>gemacht </a:t>
            </a:r>
            <a:r>
              <a:rPr lang="de-DE" sz="1800" dirty="0" smtClean="0"/>
              <a:t>(da wo wir früher immer gebadet haben). </a:t>
            </a:r>
            <a:r>
              <a:rPr lang="de-DE" sz="1800" dirty="0"/>
              <a:t>und es war relativ leer wohl auch weil es für Teneriffa Verhältnisse relativ </a:t>
            </a:r>
            <a:r>
              <a:rPr lang="de-DE" sz="1800" dirty="0" smtClean="0"/>
              <a:t>kühl. </a:t>
            </a:r>
          </a:p>
          <a:p>
            <a:pPr marL="0" indent="0">
              <a:buNone/>
            </a:pPr>
            <a:r>
              <a:rPr lang="de-DE" sz="1800" dirty="0" smtClean="0"/>
              <a:t>Man </a:t>
            </a:r>
            <a:r>
              <a:rPr lang="de-DE" sz="1800" dirty="0"/>
              <a:t>konnte trotzdem Baden obwohl das Meer </a:t>
            </a:r>
            <a:r>
              <a:rPr lang="de-DE" sz="1800" dirty="0" smtClean="0"/>
              <a:t>ziemlich wild war aber Liegen </a:t>
            </a:r>
            <a:r>
              <a:rPr lang="de-DE" sz="1800" dirty="0"/>
              <a:t>im knietiefen Wasser war </a:t>
            </a:r>
            <a:r>
              <a:rPr lang="de-DE" sz="1800" dirty="0" smtClean="0"/>
              <a:t>okay. Regina </a:t>
            </a:r>
            <a:r>
              <a:rPr lang="de-DE" sz="1800" dirty="0"/>
              <a:t>hat auf Baden verzichtet weil zu viele Leute da waren unterwegs trafen wir noch zwei </a:t>
            </a:r>
            <a:r>
              <a:rPr lang="de-DE" sz="1800" dirty="0" smtClean="0"/>
              <a:t>Österreicher,  die </a:t>
            </a:r>
            <a:r>
              <a:rPr lang="de-DE" sz="1800" dirty="0"/>
              <a:t>uns </a:t>
            </a:r>
            <a:r>
              <a:rPr lang="de-DE" sz="1800" dirty="0" smtClean="0"/>
              <a:t>dann </a:t>
            </a:r>
            <a:r>
              <a:rPr lang="de-DE" sz="1800" dirty="0"/>
              <a:t>dazu </a:t>
            </a:r>
            <a:r>
              <a:rPr lang="de-DE" sz="1800" dirty="0" smtClean="0"/>
              <a:t>brachte, </a:t>
            </a:r>
            <a:r>
              <a:rPr lang="de-DE" sz="1800" dirty="0"/>
              <a:t>einen anderen Rückweg zu nehmen wo wir uns </a:t>
            </a:r>
            <a:r>
              <a:rPr lang="de-DE" sz="1800" dirty="0" smtClean="0"/>
              <a:t>in Santa Catharina </a:t>
            </a:r>
            <a:r>
              <a:rPr lang="de-DE" sz="1800" dirty="0"/>
              <a:t>also </a:t>
            </a:r>
            <a:r>
              <a:rPr lang="de-DE" sz="1800" dirty="0" smtClean="0"/>
              <a:t>an der </a:t>
            </a:r>
            <a:r>
              <a:rPr lang="de-DE" sz="1800" dirty="0"/>
              <a:t>Tankstelle zurück </a:t>
            </a:r>
            <a:r>
              <a:rPr lang="de-DE" sz="1800" dirty="0" smtClean="0"/>
              <a:t>kamen.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200" y="4213955"/>
            <a:ext cx="4904800" cy="2644045"/>
          </a:xfrm>
          <a:prstGeom prst="rect">
            <a:avLst/>
          </a:prstGeom>
        </p:spPr>
      </p:pic>
      <p:grpSp>
        <p:nvGrpSpPr>
          <p:cNvPr id="7" name="Group 6"/>
          <p:cNvGrpSpPr/>
          <p:nvPr/>
        </p:nvGrpSpPr>
        <p:grpSpPr>
          <a:xfrm>
            <a:off x="97276" y="4149080"/>
            <a:ext cx="3687347" cy="2626734"/>
            <a:chOff x="97276" y="4149080"/>
            <a:chExt cx="3687347" cy="262673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76" y="4149080"/>
              <a:ext cx="3687347" cy="2626734"/>
            </a:xfrm>
            <a:prstGeom prst="rect">
              <a:avLst/>
            </a:prstGeom>
          </p:spPr>
        </p:pic>
        <p:sp>
          <p:nvSpPr>
            <p:cNvPr id="6" name="TextBox 5"/>
            <p:cNvSpPr txBox="1"/>
            <p:nvPr/>
          </p:nvSpPr>
          <p:spPr>
            <a:xfrm>
              <a:off x="331672" y="4160208"/>
              <a:ext cx="1710725" cy="369332"/>
            </a:xfrm>
            <a:prstGeom prst="rect">
              <a:avLst/>
            </a:prstGeom>
            <a:solidFill>
              <a:schemeClr val="bg1"/>
            </a:solidFill>
          </p:spPr>
          <p:txBody>
            <a:bodyPr wrap="none" rtlCol="0">
              <a:spAutoFit/>
            </a:bodyPr>
            <a:lstStyle/>
            <a:p>
              <a:r>
                <a:rPr lang="en-US" dirty="0" smtClean="0"/>
                <a:t>So war’s in 2001</a:t>
              </a:r>
              <a:endParaRPr lang="en-US" dirty="0"/>
            </a:p>
          </p:txBody>
        </p:sp>
      </p:grpSp>
    </p:spTree>
    <p:extLst>
      <p:ext uri="{BB962C8B-B14F-4D97-AF65-F5344CB8AC3E}">
        <p14:creationId xmlns:p14="http://schemas.microsoft.com/office/powerpoint/2010/main" val="279762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89120" cy="3291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643" y="0"/>
            <a:ext cx="4389120" cy="32918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7" y="3319765"/>
            <a:ext cx="4425750" cy="33193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7643" y="3319765"/>
            <a:ext cx="4425749" cy="3319312"/>
          </a:xfrm>
          <a:prstGeom prst="rect">
            <a:avLst/>
          </a:prstGeom>
        </p:spPr>
      </p:pic>
    </p:spTree>
    <p:extLst>
      <p:ext uri="{BB962C8B-B14F-4D97-AF65-F5344CB8AC3E}">
        <p14:creationId xmlns:p14="http://schemas.microsoft.com/office/powerpoint/2010/main" val="2075384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9116"/>
            <a:ext cx="8640960" cy="1231106"/>
          </a:xfrm>
          <a:prstGeom prst="rect">
            <a:avLst/>
          </a:prstGeom>
        </p:spPr>
        <p:txBody>
          <a:bodyPr wrap="square">
            <a:spAutoFit/>
          </a:bodyPr>
          <a:lstStyle/>
          <a:p>
            <a:r>
              <a:rPr lang="de-DE" dirty="0" smtClean="0"/>
              <a:t>Am </a:t>
            </a:r>
            <a:r>
              <a:rPr lang="de-DE" dirty="0"/>
              <a:t>Nachmittag holt mir dann Peter ab </a:t>
            </a:r>
            <a:r>
              <a:rPr lang="de-DE" dirty="0" smtClean="0"/>
              <a:t>und  </a:t>
            </a:r>
            <a:r>
              <a:rPr lang="de-DE" dirty="0"/>
              <a:t>er begleitet uns dann doch ins </a:t>
            </a:r>
            <a:r>
              <a:rPr lang="de-DE" dirty="0" err="1" smtClean="0"/>
              <a:t>in‘s</a:t>
            </a:r>
            <a:r>
              <a:rPr lang="de-DE" dirty="0" smtClean="0"/>
              <a:t> </a:t>
            </a:r>
            <a:r>
              <a:rPr lang="de-DE" dirty="0"/>
              <a:t>Café Paris in Port de la Cruz </a:t>
            </a:r>
            <a:r>
              <a:rPr lang="de-DE" dirty="0" smtClean="0"/>
              <a:t>. Wir trafen uns dann mit </a:t>
            </a:r>
            <a:r>
              <a:rPr lang="de-DE" sz="2000" dirty="0" smtClean="0"/>
              <a:t>Monica</a:t>
            </a:r>
            <a:r>
              <a:rPr lang="de-DE" dirty="0" smtClean="0"/>
              <a:t> und Wolfgang </a:t>
            </a:r>
            <a:r>
              <a:rPr lang="de-DE" dirty="0"/>
              <a:t>und hatten einen sehr schön Nachmittag . </a:t>
            </a:r>
            <a:r>
              <a:rPr lang="de-DE" dirty="0" smtClean="0"/>
              <a:t>Wir </a:t>
            </a:r>
            <a:r>
              <a:rPr lang="de-DE" dirty="0"/>
              <a:t>uns verabschiedet uns vielleicht </a:t>
            </a:r>
            <a:r>
              <a:rPr lang="de-DE" dirty="0" smtClean="0"/>
              <a:t>zum letzten </a:t>
            </a:r>
            <a:r>
              <a:rPr lang="de-DE" dirty="0"/>
              <a:t>Mal aber es war </a:t>
            </a:r>
            <a:r>
              <a:rPr lang="de-DE" dirty="0" smtClean="0"/>
              <a:t>ein </a:t>
            </a:r>
            <a:r>
              <a:rPr lang="de-DE" dirty="0"/>
              <a:t>sehr schöner </a:t>
            </a:r>
            <a:r>
              <a:rPr lang="de-DE" dirty="0" smtClean="0"/>
              <a:t>Besuch beim Bruder </a:t>
            </a:r>
            <a:r>
              <a:rPr lang="de-DE" dirty="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84784"/>
            <a:ext cx="7632848" cy="4987738"/>
          </a:xfrm>
          <a:prstGeom prst="rect">
            <a:avLst/>
          </a:prstGeom>
        </p:spPr>
      </p:pic>
    </p:spTree>
    <p:extLst>
      <p:ext uri="{BB962C8B-B14F-4D97-AF65-F5344CB8AC3E}">
        <p14:creationId xmlns:p14="http://schemas.microsoft.com/office/powerpoint/2010/main" val="2082277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1143000"/>
          </a:xfrm>
        </p:spPr>
        <p:txBody>
          <a:bodyPr/>
          <a:lstStyle/>
          <a:p>
            <a:r>
              <a:rPr lang="en-US" dirty="0" smtClean="0"/>
              <a:t>Tag 6</a:t>
            </a:r>
            <a:endParaRPr lang="en-US" dirty="0"/>
          </a:p>
        </p:txBody>
      </p:sp>
      <p:sp>
        <p:nvSpPr>
          <p:cNvPr id="3" name="Content Placeholder 2"/>
          <p:cNvSpPr>
            <a:spLocks noGrp="1"/>
          </p:cNvSpPr>
          <p:nvPr>
            <p:ph idx="1"/>
          </p:nvPr>
        </p:nvSpPr>
        <p:spPr>
          <a:xfrm>
            <a:off x="467544" y="836712"/>
            <a:ext cx="8229600" cy="2304256"/>
          </a:xfrm>
        </p:spPr>
        <p:txBody>
          <a:bodyPr>
            <a:normAutofit/>
          </a:bodyPr>
          <a:lstStyle/>
          <a:p>
            <a:pPr marL="0" indent="0">
              <a:buNone/>
            </a:pPr>
            <a:r>
              <a:rPr lang="de-DE" sz="1800" dirty="0" smtClean="0"/>
              <a:t>Heute hatten </a:t>
            </a:r>
            <a:r>
              <a:rPr lang="de-DE" sz="1800" dirty="0"/>
              <a:t>wir noch mal eine kleine Wanderung geplant ursprünglich etwas länger es wurde daraus eine Wanderung an der Küste von </a:t>
            </a:r>
            <a:r>
              <a:rPr lang="de-DE" sz="1800" dirty="0" smtClean="0"/>
              <a:t>los Silos </a:t>
            </a:r>
            <a:r>
              <a:rPr lang="de-DE" sz="1800" dirty="0"/>
              <a:t>nach </a:t>
            </a:r>
            <a:r>
              <a:rPr lang="de-DE" sz="1800" dirty="0" err="1"/>
              <a:t>Buena</a:t>
            </a:r>
            <a:r>
              <a:rPr lang="de-DE" sz="1800" dirty="0"/>
              <a:t> Vista eigentlich sehr </a:t>
            </a:r>
            <a:r>
              <a:rPr lang="de-DE" sz="1800" dirty="0" smtClean="0"/>
              <a:t>schöne Blicke </a:t>
            </a:r>
            <a:r>
              <a:rPr lang="de-DE" sz="1800" dirty="0" err="1" smtClean="0"/>
              <a:t>auf‘s</a:t>
            </a:r>
            <a:r>
              <a:rPr lang="de-DE" sz="1800" dirty="0" smtClean="0"/>
              <a:t> Meer. Der </a:t>
            </a:r>
            <a:r>
              <a:rPr lang="de-DE" sz="1800" dirty="0"/>
              <a:t>Blick links auf die auf die </a:t>
            </a:r>
            <a:r>
              <a:rPr lang="de-DE" sz="1800" dirty="0" smtClean="0"/>
              <a:t>überdachten Bananenfelder </a:t>
            </a:r>
            <a:r>
              <a:rPr lang="de-DE" sz="1800" dirty="0"/>
              <a:t>weniger schön aber wir fanden sogar eine kleine relativ einsame Bucht wo sogar </a:t>
            </a:r>
            <a:r>
              <a:rPr lang="de-DE" sz="1800" dirty="0" smtClean="0"/>
              <a:t>Regina </a:t>
            </a:r>
            <a:r>
              <a:rPr lang="de-DE" sz="1800" dirty="0"/>
              <a:t>sich auch in die Wellen stürzte und wir beide warteten bei etwas 20 Grad </a:t>
            </a:r>
            <a:r>
              <a:rPr lang="de-DE" sz="1800" dirty="0" smtClean="0"/>
              <a:t>Wassertemperatur </a:t>
            </a:r>
            <a:r>
              <a:rPr lang="de-DE" sz="1800" dirty="0"/>
              <a:t>und vielleicht 20 bis 25 Grad </a:t>
            </a:r>
            <a:r>
              <a:rPr lang="de-DE" sz="1800" dirty="0" smtClean="0"/>
              <a:t>Lufttemperatur. Vom </a:t>
            </a:r>
            <a:r>
              <a:rPr lang="de-DE" sz="1800" dirty="0" err="1" smtClean="0"/>
              <a:t>Faro</a:t>
            </a:r>
            <a:r>
              <a:rPr lang="de-DE" sz="1800" dirty="0" smtClean="0"/>
              <a:t> de </a:t>
            </a:r>
            <a:r>
              <a:rPr lang="de-DE" sz="1800" dirty="0" err="1" smtClean="0"/>
              <a:t>Buena</a:t>
            </a:r>
            <a:r>
              <a:rPr lang="de-DE" sz="1800" dirty="0" smtClean="0"/>
              <a:t> Vista wieder zurück am Walgerippe vorbei und mit Auto zurück nach </a:t>
            </a:r>
            <a:r>
              <a:rPr lang="de-DE" sz="1800" dirty="0"/>
              <a:t>Hause und Abendessen wie üblichen auf unserer sehr schön Terrasse .</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84984"/>
            <a:ext cx="4094486" cy="275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391" y="3212976"/>
            <a:ext cx="4389120" cy="3291840"/>
          </a:xfrm>
          <a:prstGeom prst="rect">
            <a:avLst/>
          </a:prstGeom>
        </p:spPr>
      </p:pic>
    </p:spTree>
    <p:extLst>
      <p:ext uri="{BB962C8B-B14F-4D97-AF65-F5344CB8AC3E}">
        <p14:creationId xmlns:p14="http://schemas.microsoft.com/office/powerpoint/2010/main" val="123392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87" y="3218043"/>
            <a:ext cx="4670396" cy="35027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88640"/>
            <a:ext cx="5332513" cy="30294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87" y="423468"/>
            <a:ext cx="3412993" cy="25597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202507"/>
            <a:ext cx="4752528" cy="3564396"/>
          </a:xfrm>
          <a:prstGeom prst="rect">
            <a:avLst/>
          </a:prstGeom>
        </p:spPr>
      </p:pic>
    </p:spTree>
    <p:extLst>
      <p:ext uri="{BB962C8B-B14F-4D97-AF65-F5344CB8AC3E}">
        <p14:creationId xmlns:p14="http://schemas.microsoft.com/office/powerpoint/2010/main" val="29760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US" dirty="0" smtClean="0"/>
              <a:t>Tag 1</a:t>
            </a:r>
            <a:endParaRPr lang="en-US" dirty="0"/>
          </a:p>
        </p:txBody>
      </p:sp>
      <p:sp>
        <p:nvSpPr>
          <p:cNvPr id="3" name="Content Placeholder 2"/>
          <p:cNvSpPr>
            <a:spLocks noGrp="1"/>
          </p:cNvSpPr>
          <p:nvPr>
            <p:ph idx="1"/>
          </p:nvPr>
        </p:nvSpPr>
        <p:spPr/>
        <p:txBody>
          <a:bodyPr>
            <a:normAutofit fontScale="77500" lnSpcReduction="20000"/>
          </a:bodyPr>
          <a:lstStyle/>
          <a:p>
            <a:r>
              <a:rPr lang="de-DE" dirty="0" smtClean="0"/>
              <a:t>Am ersten Tag kamen wir an und sind mit dem Auto einem Fiat500, nachdem wir es am Flughafen ausgeliehen haben, sehr problemlos, weiter gefahren über die Autobahn nach Santa Ursula zum Apartment von Peter. Das ganze ging sehr flott und sehr problemlos</a:t>
            </a:r>
            <a:r>
              <a:rPr lang="de-DE" dirty="0"/>
              <a:t>.</a:t>
            </a:r>
            <a:endParaRPr lang="de-DE" dirty="0" smtClean="0"/>
          </a:p>
          <a:p>
            <a:r>
              <a:rPr lang="de-DE" dirty="0" smtClean="0"/>
              <a:t>Dort fuhren wir erstmal zum Supermarkt </a:t>
            </a:r>
            <a:r>
              <a:rPr lang="de-DE" dirty="0" err="1" smtClean="0"/>
              <a:t>Mercadona</a:t>
            </a:r>
            <a:r>
              <a:rPr lang="de-DE" dirty="0" smtClean="0"/>
              <a:t> (Peter vermeidet Lidl) um die Grund-Ausrüstung für die nächsten Tage zu kaufen. Nachdem wir das gemacht haben ging es weiter zum Häuschen auf der Finca wo wir bei sehr schönen Wetter abends gegessen haben und die gute Aussicht die Wärme und die gute Luft genossen haben und gleichzeitig noch ein paar schöne Fotos von den Blumen und den verschiedensten Pflanzen gemacht haben.</a:t>
            </a:r>
            <a:endParaRPr lang="en-US" dirty="0"/>
          </a:p>
        </p:txBody>
      </p:sp>
    </p:spTree>
    <p:extLst>
      <p:ext uri="{BB962C8B-B14F-4D97-AF65-F5344CB8AC3E}">
        <p14:creationId xmlns:p14="http://schemas.microsoft.com/office/powerpoint/2010/main" val="3972701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24" y="1226"/>
            <a:ext cx="8229600" cy="1143000"/>
          </a:xfrm>
        </p:spPr>
        <p:txBody>
          <a:bodyPr/>
          <a:lstStyle/>
          <a:p>
            <a:r>
              <a:rPr lang="en-US" dirty="0" smtClean="0"/>
              <a:t>Tag 7</a:t>
            </a:r>
            <a:endParaRPr lang="en-US" dirty="0"/>
          </a:p>
        </p:txBody>
      </p:sp>
      <p:sp>
        <p:nvSpPr>
          <p:cNvPr id="3" name="Content Placeholder 2"/>
          <p:cNvSpPr>
            <a:spLocks noGrp="1"/>
          </p:cNvSpPr>
          <p:nvPr>
            <p:ph idx="1"/>
          </p:nvPr>
        </p:nvSpPr>
        <p:spPr>
          <a:xfrm>
            <a:off x="351254" y="809884"/>
            <a:ext cx="8363272" cy="3096344"/>
          </a:xfrm>
        </p:spPr>
        <p:txBody>
          <a:bodyPr>
            <a:noAutofit/>
          </a:bodyPr>
          <a:lstStyle/>
          <a:p>
            <a:pPr marL="0" indent="0">
              <a:buNone/>
            </a:pPr>
            <a:r>
              <a:rPr lang="de-DE" sz="1800" dirty="0"/>
              <a:t>D</a:t>
            </a:r>
            <a:r>
              <a:rPr lang="de-DE" sz="1800" dirty="0" smtClean="0"/>
              <a:t>er </a:t>
            </a:r>
            <a:r>
              <a:rPr lang="de-DE" sz="1800" dirty="0"/>
              <a:t>letzte Tag der war </a:t>
            </a:r>
            <a:r>
              <a:rPr lang="de-DE" sz="1800" dirty="0" smtClean="0"/>
              <a:t>mit </a:t>
            </a:r>
            <a:r>
              <a:rPr lang="de-DE" sz="1800" dirty="0"/>
              <a:t>Aufräumen </a:t>
            </a:r>
            <a:r>
              <a:rPr lang="de-DE" sz="1800" dirty="0" smtClean="0"/>
              <a:t>und sauber </a:t>
            </a:r>
            <a:r>
              <a:rPr lang="de-DE" sz="1800" dirty="0"/>
              <a:t>machen </a:t>
            </a:r>
            <a:r>
              <a:rPr lang="de-DE" sz="1800" dirty="0" smtClean="0"/>
              <a:t>ausgefüllt.  Peter </a:t>
            </a:r>
            <a:r>
              <a:rPr lang="de-DE" sz="1800" dirty="0"/>
              <a:t>kam auch nicht </a:t>
            </a:r>
            <a:r>
              <a:rPr lang="de-DE" sz="1800" dirty="0" smtClean="0"/>
              <a:t>mehr, </a:t>
            </a:r>
            <a:r>
              <a:rPr lang="de-DE" sz="1800" dirty="0"/>
              <a:t>weil er ein </a:t>
            </a:r>
            <a:r>
              <a:rPr lang="de-DE" sz="1800" dirty="0" smtClean="0"/>
              <a:t>Arzt Termin hatte.  Wir bedankten </a:t>
            </a:r>
            <a:r>
              <a:rPr lang="de-DE" sz="1800" dirty="0"/>
              <a:t>uns für die tolle Gastfreundschaft und den </a:t>
            </a:r>
            <a:r>
              <a:rPr lang="de-DE" sz="1800" dirty="0" smtClean="0"/>
              <a:t>schönen </a:t>
            </a:r>
            <a:r>
              <a:rPr lang="de-DE" sz="1800" dirty="0"/>
              <a:t>Platz zu übernachten und anschließend </a:t>
            </a:r>
            <a:r>
              <a:rPr lang="de-DE" sz="1800" dirty="0" smtClean="0"/>
              <a:t>räumten </a:t>
            </a:r>
            <a:r>
              <a:rPr lang="de-DE" sz="1800" dirty="0"/>
              <a:t>wir unser Auto wieder </a:t>
            </a:r>
            <a:r>
              <a:rPr lang="de-DE" sz="1800" dirty="0" smtClean="0"/>
              <a:t>ein. Wir nahmen  den direkten Weg, </a:t>
            </a:r>
            <a:r>
              <a:rPr lang="de-DE" sz="1800" dirty="0"/>
              <a:t>der etwas länger </a:t>
            </a:r>
            <a:r>
              <a:rPr lang="de-DE" sz="1800" dirty="0" smtClean="0"/>
              <a:t>ist über </a:t>
            </a:r>
            <a:r>
              <a:rPr lang="de-DE" sz="1800" dirty="0" err="1" smtClean="0"/>
              <a:t>Tanque</a:t>
            </a:r>
            <a:r>
              <a:rPr lang="de-DE" sz="1800" dirty="0" smtClean="0"/>
              <a:t> </a:t>
            </a:r>
            <a:r>
              <a:rPr lang="de-DE" sz="1800" dirty="0"/>
              <a:t>und Santiago und kam sehr pünktlich am Flughafen </a:t>
            </a:r>
            <a:r>
              <a:rPr lang="de-DE" sz="1800" dirty="0" smtClean="0"/>
              <a:t>an. Die </a:t>
            </a:r>
            <a:r>
              <a:rPr lang="de-DE" sz="1800" dirty="0"/>
              <a:t>Rückgabe des Autos </a:t>
            </a:r>
            <a:r>
              <a:rPr lang="de-DE" sz="1800" dirty="0" smtClean="0"/>
              <a:t>war total unproblematisch. Unsere Tank Rechnung </a:t>
            </a:r>
            <a:r>
              <a:rPr lang="de-DE" sz="1800" dirty="0"/>
              <a:t>war 30 € für 450 km da kann man </a:t>
            </a:r>
            <a:r>
              <a:rPr lang="de-DE" sz="1800" dirty="0" smtClean="0"/>
              <a:t> sich nun </a:t>
            </a:r>
            <a:r>
              <a:rPr lang="de-DE" sz="1800" dirty="0"/>
              <a:t>wirklich </a:t>
            </a:r>
            <a:r>
              <a:rPr lang="de-DE" sz="1800" dirty="0" smtClean="0"/>
              <a:t>nicht beschweren, </a:t>
            </a:r>
            <a:r>
              <a:rPr lang="de-DE" sz="1800" dirty="0"/>
              <a:t>denn das Benzin ist hier offensichtlich </a:t>
            </a:r>
            <a:r>
              <a:rPr lang="de-DE" sz="1800" dirty="0" smtClean="0"/>
              <a:t>subventioniert. Der </a:t>
            </a:r>
            <a:r>
              <a:rPr lang="de-DE" sz="1800" dirty="0"/>
              <a:t>Flug war zwar lang mit etwas Verspätung aber wir </a:t>
            </a:r>
            <a:r>
              <a:rPr lang="de-DE" sz="1800" dirty="0" smtClean="0"/>
              <a:t>kamen </a:t>
            </a:r>
            <a:r>
              <a:rPr lang="de-DE" sz="1800" dirty="0"/>
              <a:t>kurz nach </a:t>
            </a:r>
            <a:r>
              <a:rPr lang="de-DE" sz="1800" dirty="0" smtClean="0"/>
              <a:t>Mittenacht in </a:t>
            </a:r>
            <a:r>
              <a:rPr lang="de-DE" sz="1800" dirty="0"/>
              <a:t>München an und </a:t>
            </a:r>
            <a:r>
              <a:rPr lang="de-DE" sz="1800" dirty="0" smtClean="0"/>
              <a:t>waren </a:t>
            </a:r>
            <a:r>
              <a:rPr lang="de-DE" sz="1800" dirty="0"/>
              <a:t>dann </a:t>
            </a:r>
            <a:r>
              <a:rPr lang="de-DE" sz="1800" dirty="0" smtClean="0"/>
              <a:t>mit </a:t>
            </a:r>
            <a:r>
              <a:rPr lang="de-DE" sz="1800" dirty="0"/>
              <a:t>S-Bahn </a:t>
            </a:r>
            <a:r>
              <a:rPr lang="de-DE" sz="1800" dirty="0" smtClean="0"/>
              <a:t>und </a:t>
            </a:r>
            <a:r>
              <a:rPr lang="de-DE" sz="1800" dirty="0"/>
              <a:t>Bus und </a:t>
            </a:r>
            <a:r>
              <a:rPr lang="de-DE" sz="1800" dirty="0" smtClean="0"/>
              <a:t>von Georg geparktem Auto um </a:t>
            </a:r>
            <a:r>
              <a:rPr lang="de-DE" sz="1800" dirty="0"/>
              <a:t>1 Uhr zu </a:t>
            </a:r>
            <a:r>
              <a:rPr lang="de-DE" sz="1800" dirty="0" smtClean="0"/>
              <a:t>Hause. Eine </a:t>
            </a:r>
            <a:r>
              <a:rPr lang="de-DE" sz="1800" dirty="0"/>
              <a:t>schöne Reise und noch mal Wolfgang gesehen zu </a:t>
            </a:r>
            <a:r>
              <a:rPr lang="de-DE" sz="1800" dirty="0" smtClean="0"/>
              <a:t>haben, </a:t>
            </a:r>
            <a:r>
              <a:rPr lang="de-DE" sz="1800" dirty="0"/>
              <a:t>war die Reise wert und </a:t>
            </a:r>
            <a:r>
              <a:rPr lang="de-DE" sz="1800" dirty="0" smtClean="0"/>
              <a:t>zu Peter zu </a:t>
            </a:r>
            <a:r>
              <a:rPr lang="de-DE" sz="1800" dirty="0"/>
              <a:t>fahren </a:t>
            </a:r>
            <a:r>
              <a:rPr lang="de-DE" sz="1800" dirty="0" smtClean="0"/>
              <a:t>und auf der Finca zu </a:t>
            </a:r>
            <a:r>
              <a:rPr lang="de-DE" sz="1800" dirty="0"/>
              <a:t>übernachten </a:t>
            </a:r>
            <a:r>
              <a:rPr lang="de-DE" sz="1800" dirty="0" smtClean="0"/>
              <a:t>ebenfalls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889" y="4145424"/>
            <a:ext cx="3616768" cy="271257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55" y="4145424"/>
            <a:ext cx="3616768" cy="2712576"/>
          </a:xfrm>
          <a:prstGeom prst="rect">
            <a:avLst/>
          </a:prstGeom>
        </p:spPr>
      </p:pic>
    </p:spTree>
    <p:extLst>
      <p:ext uri="{BB962C8B-B14F-4D97-AF65-F5344CB8AC3E}">
        <p14:creationId xmlns:p14="http://schemas.microsoft.com/office/powerpoint/2010/main" val="509401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3898776" cy="1584177"/>
          </a:xfrm>
        </p:spPr>
        <p:txBody>
          <a:bodyPr>
            <a:noAutofit/>
          </a:bodyPr>
          <a:lstStyle/>
          <a:p>
            <a:pPr marL="0" indent="0" algn="ctr">
              <a:buNone/>
            </a:pPr>
            <a:r>
              <a:rPr lang="en-US" sz="9600" dirty="0" err="1" smtClean="0"/>
              <a:t>Ende</a:t>
            </a:r>
            <a:endParaRPr lang="en-US" sz="9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64" y="3260760"/>
            <a:ext cx="4129120" cy="30968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908720"/>
            <a:ext cx="4304661" cy="3228496"/>
          </a:xfrm>
          <a:prstGeom prst="rect">
            <a:avLst/>
          </a:prstGeom>
        </p:spPr>
      </p:pic>
    </p:spTree>
    <p:extLst>
      <p:ext uri="{BB962C8B-B14F-4D97-AF65-F5344CB8AC3E}">
        <p14:creationId xmlns:p14="http://schemas.microsoft.com/office/powerpoint/2010/main" val="268677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880" y="3429000"/>
            <a:ext cx="4389120" cy="329184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80" y="188640"/>
            <a:ext cx="4389120" cy="329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88640"/>
            <a:ext cx="4389120" cy="3291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672" y="3472736"/>
            <a:ext cx="4389120" cy="3291840"/>
          </a:xfrm>
          <a:prstGeom prst="rect">
            <a:avLst/>
          </a:prstGeom>
        </p:spPr>
      </p:pic>
    </p:spTree>
    <p:extLst>
      <p:ext uri="{BB962C8B-B14F-4D97-AF65-F5344CB8AC3E}">
        <p14:creationId xmlns:p14="http://schemas.microsoft.com/office/powerpoint/2010/main" val="71012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3179" y="263612"/>
            <a:ext cx="4305910" cy="29583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068" y="3173702"/>
            <a:ext cx="4389120" cy="32918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18" y="180566"/>
            <a:ext cx="4368850" cy="4177420"/>
          </a:xfrm>
          <a:prstGeom prst="rect">
            <a:avLst/>
          </a:prstGeom>
        </p:spPr>
      </p:pic>
      <p:pic>
        <p:nvPicPr>
          <p:cNvPr id="1030" name="Picture 6" descr="E:\Picture_DB141016_220716\2023\230307Teneriffa\All3\DSCN50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18" y="3173702"/>
            <a:ext cx="4389438"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1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2</a:t>
            </a:r>
            <a:endParaRPr lang="en-US" dirty="0"/>
          </a:p>
        </p:txBody>
      </p:sp>
      <p:sp>
        <p:nvSpPr>
          <p:cNvPr id="3" name="Content Placeholder 2"/>
          <p:cNvSpPr>
            <a:spLocks noGrp="1"/>
          </p:cNvSpPr>
          <p:nvPr>
            <p:ph idx="1"/>
          </p:nvPr>
        </p:nvSpPr>
        <p:spPr/>
        <p:txBody>
          <a:bodyPr>
            <a:normAutofit/>
          </a:bodyPr>
          <a:lstStyle/>
          <a:p>
            <a:pPr marL="0" indent="0">
              <a:buNone/>
            </a:pPr>
            <a:r>
              <a:rPr lang="de-DE" sz="2200" dirty="0" smtClean="0"/>
              <a:t>Es ging erst mal nach gemütlichem Frühstück und Eingewöhnen (Peter zeigte uns die Neuigkeiten der Finca) nach </a:t>
            </a:r>
            <a:r>
              <a:rPr lang="de-DE" sz="2200" dirty="0"/>
              <a:t>S</a:t>
            </a:r>
            <a:r>
              <a:rPr lang="de-DE" sz="2200" dirty="0" smtClean="0"/>
              <a:t>an Juan de </a:t>
            </a:r>
            <a:r>
              <a:rPr lang="de-DE" sz="2200" dirty="0" err="1"/>
              <a:t>R</a:t>
            </a:r>
            <a:r>
              <a:rPr lang="de-DE" sz="2200" dirty="0" err="1" smtClean="0"/>
              <a:t>ambla</a:t>
            </a:r>
            <a:r>
              <a:rPr lang="de-DE" sz="2200" dirty="0" smtClean="0"/>
              <a:t> in ein sehr schönes Restaurant mit zahlreichen Fischgerichten und Blick aufs Meer. </a:t>
            </a:r>
          </a:p>
          <a:p>
            <a:pPr marL="0" indent="0">
              <a:buNone/>
            </a:pPr>
            <a:r>
              <a:rPr lang="de-DE" sz="2200" dirty="0" smtClean="0"/>
              <a:t>Regina hatte dann die Idee noch eine kleine Wandertour zu machen. Das war eigentlich eine gute Idee. Auf der anderen Seite hatte ich leider keine Socken an und hatte jetzt auch keine Möglichkeit mehr, neue zu besorgen und die schöne Wanderung von zwei drei Stunden, die uns auch wiederum mit Blick auf </a:t>
            </a:r>
            <a:r>
              <a:rPr lang="de-DE" sz="2200" dirty="0" err="1"/>
              <a:t>T</a:t>
            </a:r>
            <a:r>
              <a:rPr lang="de-DE" sz="2200" dirty="0" err="1" smtClean="0"/>
              <a:t>eide</a:t>
            </a:r>
            <a:r>
              <a:rPr lang="de-DE" sz="2200" dirty="0" smtClean="0"/>
              <a:t> in der Nähe, hatte leider zu Folge dass ich mir Blasen zugezogen habe die mich die nächsten fünf Tage auf ihre unangenehme Art und Weise begleiteten. Den Abend verbrachten wir gemütlich zu Hause mit Abendessen und auch einen </a:t>
            </a:r>
            <a:r>
              <a:rPr lang="de-DE" sz="2200" dirty="0" err="1" smtClean="0"/>
              <a:t>vino</a:t>
            </a:r>
            <a:r>
              <a:rPr lang="de-DE" sz="2200" dirty="0" smtClean="0"/>
              <a:t> de la </a:t>
            </a:r>
            <a:r>
              <a:rPr lang="de-DE" sz="2200" dirty="0" err="1" smtClean="0"/>
              <a:t>casa</a:t>
            </a:r>
            <a:r>
              <a:rPr lang="de-DE" sz="2200" dirty="0" smtClean="0"/>
              <a:t> von Peter</a:t>
            </a:r>
            <a:endParaRPr lang="en-US" sz="2200" dirty="0"/>
          </a:p>
        </p:txBody>
      </p:sp>
    </p:spTree>
    <p:extLst>
      <p:ext uri="{BB962C8B-B14F-4D97-AF65-F5344CB8AC3E}">
        <p14:creationId xmlns:p14="http://schemas.microsoft.com/office/powerpoint/2010/main" val="276557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0" y="25301"/>
            <a:ext cx="4389120" cy="32918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0" y="3320366"/>
            <a:ext cx="5455856" cy="31329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5301"/>
            <a:ext cx="4389120" cy="3291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3320365"/>
            <a:ext cx="3501530" cy="3134105"/>
          </a:xfrm>
          <a:prstGeom prst="rect">
            <a:avLst/>
          </a:prstGeom>
        </p:spPr>
      </p:pic>
    </p:spTree>
    <p:extLst>
      <p:ext uri="{BB962C8B-B14F-4D97-AF65-F5344CB8AC3E}">
        <p14:creationId xmlns:p14="http://schemas.microsoft.com/office/powerpoint/2010/main" val="282792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17724"/>
            <a:ext cx="6798264" cy="45520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102" y="116632"/>
            <a:ext cx="6535212" cy="3312368"/>
          </a:xfrm>
          <a:prstGeom prst="rect">
            <a:avLst/>
          </a:prstGeom>
        </p:spPr>
      </p:pic>
    </p:spTree>
    <p:extLst>
      <p:ext uri="{BB962C8B-B14F-4D97-AF65-F5344CB8AC3E}">
        <p14:creationId xmlns:p14="http://schemas.microsoft.com/office/powerpoint/2010/main" val="2190414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3</a:t>
            </a:r>
            <a:endParaRPr lang="en-US" dirty="0"/>
          </a:p>
        </p:txBody>
      </p:sp>
      <p:sp>
        <p:nvSpPr>
          <p:cNvPr id="3" name="Content Placeholder 2"/>
          <p:cNvSpPr>
            <a:spLocks noGrp="1"/>
          </p:cNvSpPr>
          <p:nvPr>
            <p:ph idx="1"/>
          </p:nvPr>
        </p:nvSpPr>
        <p:spPr>
          <a:xfrm>
            <a:off x="457200" y="1340769"/>
            <a:ext cx="8363272" cy="4392488"/>
          </a:xfrm>
        </p:spPr>
        <p:txBody>
          <a:bodyPr>
            <a:noAutofit/>
          </a:bodyPr>
          <a:lstStyle/>
          <a:p>
            <a:pPr marL="0" indent="0">
              <a:buNone/>
            </a:pPr>
            <a:r>
              <a:rPr lang="de-DE" sz="2000" dirty="0" smtClean="0"/>
              <a:t>Heute haben </a:t>
            </a:r>
            <a:r>
              <a:rPr lang="de-DE" sz="2000" dirty="0"/>
              <a:t>wir uns aufgemacht auf eine längere </a:t>
            </a:r>
            <a:r>
              <a:rPr lang="de-DE" sz="2000" dirty="0" smtClean="0"/>
              <a:t>Wandertour zum Punta de </a:t>
            </a:r>
            <a:r>
              <a:rPr lang="de-DE" sz="2000" dirty="0" err="1" smtClean="0"/>
              <a:t>Teno</a:t>
            </a:r>
            <a:r>
              <a:rPr lang="de-DE" sz="2000" dirty="0" smtClean="0"/>
              <a:t>, dem nordwestlichsten Punkt der Insel. Wir </a:t>
            </a:r>
            <a:r>
              <a:rPr lang="de-DE" sz="2000" dirty="0"/>
              <a:t>fuhren </a:t>
            </a:r>
            <a:r>
              <a:rPr lang="de-DE" sz="2000" dirty="0" smtClean="0"/>
              <a:t>mit </a:t>
            </a:r>
            <a:r>
              <a:rPr lang="de-DE" sz="2000" dirty="0"/>
              <a:t>dem Auto soweit es </a:t>
            </a:r>
            <a:r>
              <a:rPr lang="de-DE" sz="2000" dirty="0" smtClean="0"/>
              <a:t>ging, </a:t>
            </a:r>
            <a:r>
              <a:rPr lang="de-DE" sz="2000" dirty="0"/>
              <a:t>stellten aber fest dass </a:t>
            </a:r>
            <a:r>
              <a:rPr lang="de-DE" sz="2000" dirty="0" smtClean="0"/>
              <a:t>an einer Schranke die </a:t>
            </a:r>
            <a:r>
              <a:rPr lang="de-DE" sz="2000" dirty="0"/>
              <a:t>Straße gesperrt war und </a:t>
            </a:r>
            <a:r>
              <a:rPr lang="de-DE" sz="2000" dirty="0" smtClean="0"/>
              <a:t>dass man </a:t>
            </a:r>
            <a:r>
              <a:rPr lang="de-DE" sz="2000" dirty="0"/>
              <a:t>zu Fuß weitergehen musste. Das hieß etwa 9 km </a:t>
            </a:r>
            <a:r>
              <a:rPr lang="de-DE" sz="2000" dirty="0" smtClean="0"/>
              <a:t>auf </a:t>
            </a:r>
            <a:r>
              <a:rPr lang="de-DE" sz="2000" dirty="0"/>
              <a:t>der </a:t>
            </a:r>
            <a:r>
              <a:rPr lang="de-DE" sz="2000" dirty="0" smtClean="0"/>
              <a:t>natürlich kaum befahrenen Straße </a:t>
            </a:r>
            <a:r>
              <a:rPr lang="de-DE" sz="2000" dirty="0"/>
              <a:t>zu gehen aber man konnte zum Teil auch ein Fußweg neben der Straße </a:t>
            </a:r>
            <a:r>
              <a:rPr lang="de-DE" sz="2000" dirty="0" smtClean="0"/>
              <a:t>benutzen. </a:t>
            </a:r>
          </a:p>
          <a:p>
            <a:pPr marL="0" indent="0">
              <a:buNone/>
            </a:pPr>
            <a:r>
              <a:rPr lang="de-DE" sz="2000" dirty="0" smtClean="0"/>
              <a:t>Blicke </a:t>
            </a:r>
            <a:r>
              <a:rPr lang="de-DE" sz="2000" dirty="0"/>
              <a:t>von der Straße und von dem Weg war oft </a:t>
            </a:r>
            <a:r>
              <a:rPr lang="de-DE" sz="2000" dirty="0" smtClean="0"/>
              <a:t>spektakulär: </a:t>
            </a:r>
            <a:r>
              <a:rPr lang="de-DE" sz="2000" dirty="0"/>
              <a:t>tolle Felsen zum Teil auch ein Weg durch den </a:t>
            </a:r>
            <a:r>
              <a:rPr lang="de-DE" sz="2000" dirty="0" smtClean="0"/>
              <a:t>dunklen Tunnel, </a:t>
            </a:r>
            <a:r>
              <a:rPr lang="de-DE" sz="2000" dirty="0"/>
              <a:t>der nicht so schön war aber auf einem </a:t>
            </a:r>
            <a:r>
              <a:rPr lang="de-DE" sz="2000" dirty="0" smtClean="0"/>
              <a:t>Fußweg. daher </a:t>
            </a:r>
            <a:r>
              <a:rPr lang="de-DE" sz="2000" dirty="0"/>
              <a:t>auch nicht gefährlich und </a:t>
            </a:r>
            <a:r>
              <a:rPr lang="de-DE" sz="2000" dirty="0" smtClean="0"/>
              <a:t>dann kamen wir </a:t>
            </a:r>
            <a:r>
              <a:rPr lang="de-DE" sz="2000" dirty="0"/>
              <a:t>zum </a:t>
            </a:r>
            <a:r>
              <a:rPr lang="de-DE" sz="2000" dirty="0" smtClean="0"/>
              <a:t>Punta de </a:t>
            </a:r>
            <a:r>
              <a:rPr lang="de-DE" sz="2000" dirty="0" err="1" smtClean="0"/>
              <a:t>Teno</a:t>
            </a:r>
            <a:r>
              <a:rPr lang="de-DE" sz="2000" dirty="0" smtClean="0"/>
              <a:t> </a:t>
            </a:r>
            <a:r>
              <a:rPr lang="de-DE" sz="2000" dirty="0"/>
              <a:t>und es erwartet uns einen relativ schöner kleiner </a:t>
            </a:r>
            <a:r>
              <a:rPr lang="de-DE" sz="2000" dirty="0" smtClean="0"/>
              <a:t>Strand </a:t>
            </a:r>
            <a:r>
              <a:rPr lang="de-DE" sz="2000" dirty="0"/>
              <a:t>mit dem Möglichkeit zu </a:t>
            </a:r>
            <a:r>
              <a:rPr lang="de-DE" sz="2000" dirty="0" smtClean="0"/>
              <a:t>baden. Das machten wir </a:t>
            </a:r>
            <a:r>
              <a:rPr lang="de-DE" sz="2000" dirty="0"/>
              <a:t>beide </a:t>
            </a:r>
            <a:r>
              <a:rPr lang="de-DE" sz="2000" dirty="0" smtClean="0"/>
              <a:t>und nach einen </a:t>
            </a:r>
            <a:r>
              <a:rPr lang="de-DE" sz="2000" dirty="0"/>
              <a:t>kleinen Ausflug zu dem Leuchtturm </a:t>
            </a:r>
            <a:r>
              <a:rPr lang="de-DE" sz="2000" dirty="0" smtClean="0"/>
              <a:t>erfuhren wir, das jede </a:t>
            </a:r>
            <a:r>
              <a:rPr lang="de-DE" sz="2000" dirty="0"/>
              <a:t>Stunde ein Bus zurück </a:t>
            </a:r>
            <a:r>
              <a:rPr lang="de-DE" sz="2000" dirty="0" smtClean="0"/>
              <a:t>zur Schranke fuhr. Also nahmen wir den günstigen Bus wieder </a:t>
            </a:r>
            <a:r>
              <a:rPr lang="de-DE" sz="2000" dirty="0"/>
              <a:t>zu unserem Auto zurück und haben dann die Fahrt zurück zur Finca genossen .</a:t>
            </a:r>
            <a:endParaRPr lang="en-US" sz="2000" dirty="0"/>
          </a:p>
        </p:txBody>
      </p:sp>
    </p:spTree>
    <p:extLst>
      <p:ext uri="{BB962C8B-B14F-4D97-AF65-F5344CB8AC3E}">
        <p14:creationId xmlns:p14="http://schemas.microsoft.com/office/powerpoint/2010/main" val="224113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688"/>
            <a:ext cx="9144000" cy="22971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7" y="3068960"/>
            <a:ext cx="4389120" cy="329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068960"/>
            <a:ext cx="4389120" cy="3291840"/>
          </a:xfrm>
          <a:prstGeom prst="rect">
            <a:avLst/>
          </a:prstGeom>
        </p:spPr>
      </p:pic>
    </p:spTree>
    <p:extLst>
      <p:ext uri="{BB962C8B-B14F-4D97-AF65-F5344CB8AC3E}">
        <p14:creationId xmlns:p14="http://schemas.microsoft.com/office/powerpoint/2010/main" val="1663630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1091</Words>
  <Application>Microsoft Office PowerPoint</Application>
  <PresentationFormat>On-screen Show (4:3)</PresentationFormat>
  <Paragraphs>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Teneriffa 1.-7.3.2023</vt:lpstr>
      <vt:lpstr>Tag 1</vt:lpstr>
      <vt:lpstr>PowerPoint Presentation</vt:lpstr>
      <vt:lpstr>PowerPoint Presentation</vt:lpstr>
      <vt:lpstr>Tag 2</vt:lpstr>
      <vt:lpstr>PowerPoint Presentation</vt:lpstr>
      <vt:lpstr>PowerPoint Presentation</vt:lpstr>
      <vt:lpstr>Tag 3</vt:lpstr>
      <vt:lpstr>PowerPoint Presentation</vt:lpstr>
      <vt:lpstr>PowerPoint Presentation</vt:lpstr>
      <vt:lpstr>PowerPoint Presentation</vt:lpstr>
      <vt:lpstr>Tag 4</vt:lpstr>
      <vt:lpstr>PowerPoint Presentation</vt:lpstr>
      <vt:lpstr>PowerPoint Presentation</vt:lpstr>
      <vt:lpstr>Tag 5</vt:lpstr>
      <vt:lpstr>PowerPoint Presentation</vt:lpstr>
      <vt:lpstr>PowerPoint Presentation</vt:lpstr>
      <vt:lpstr>Tag 6</vt:lpstr>
      <vt:lpstr>PowerPoint Presentation</vt:lpstr>
      <vt:lpstr>Tag 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Teneriffa 1.-7.3.2023</dc:title>
  <dc:creator>Klaus Roeder</dc:creator>
  <cp:lastModifiedBy>Klaus Roeder</cp:lastModifiedBy>
  <cp:revision>31</cp:revision>
  <cp:lastPrinted>2023-03-30T11:20:26Z</cp:lastPrinted>
  <dcterms:created xsi:type="dcterms:W3CDTF">2023-03-22T14:50:23Z</dcterms:created>
  <dcterms:modified xsi:type="dcterms:W3CDTF">2023-03-30T12:07:11Z</dcterms:modified>
</cp:coreProperties>
</file>