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6" r:id="rId369"/>
    <p:sldId id="627" r:id="rId370"/>
    <p:sldId id="628" r:id="rId371"/>
    <p:sldId id="629" r:id="rId372"/>
    <p:sldId id="630" r:id="rId373"/>
    <p:sldId id="631" r:id="rId374"/>
    <p:sldId id="632" r:id="rId375"/>
    <p:sldId id="633" r:id="rId376"/>
    <p:sldId id="634" r:id="rId377"/>
    <p:sldId id="635" r:id="rId378"/>
    <p:sldId id="636" r:id="rId379"/>
    <p:sldId id="637" r:id="rId380"/>
    <p:sldId id="638" r:id="rId381"/>
    <p:sldId id="639" r:id="rId382"/>
    <p:sldId id="640" r:id="rId383"/>
    <p:sldId id="641" r:id="rId384"/>
    <p:sldId id="642" r:id="rId385"/>
    <p:sldId id="643" r:id="rId386"/>
    <p:sldId id="644" r:id="rId387"/>
    <p:sldId id="645" r:id="rId388"/>
    <p:sldId id="646" r:id="rId389"/>
    <p:sldId id="647" r:id="rId390"/>
    <p:sldId id="648" r:id="rId391"/>
    <p:sldId id="649" r:id="rId392"/>
    <p:sldId id="650" r:id="rId393"/>
    <p:sldId id="651" r:id="rId394"/>
    <p:sldId id="652" r:id="rId395"/>
    <p:sldId id="653" r:id="rId396"/>
    <p:sldId id="654" r:id="rId397"/>
    <p:sldId id="655" r:id="rId398"/>
    <p:sldId id="656" r:id="rId399"/>
    <p:sldId id="657" r:id="rId400"/>
    <p:sldId id="658" r:id="rId401"/>
    <p:sldId id="659" r:id="rId402"/>
    <p:sldId id="660" r:id="rId403"/>
    <p:sldId id="661" r:id="rId404"/>
    <p:sldId id="662" r:id="rId405"/>
    <p:sldId id="663" r:id="rId406"/>
    <p:sldId id="664" r:id="rId407"/>
    <p:sldId id="665" r:id="rId408"/>
    <p:sldId id="666" r:id="rId409"/>
    <p:sldId id="667" r:id="rId410"/>
    <p:sldId id="668" r:id="rId411"/>
    <p:sldId id="669" r:id="rId412"/>
    <p:sldId id="670" r:id="rId413"/>
    <p:sldId id="671" r:id="rId414"/>
    <p:sldId id="672" r:id="rId415"/>
    <p:sldId id="673" r:id="rId416"/>
    <p:sldId id="674" r:id="rId417"/>
    <p:sldId id="675" r:id="rId418"/>
    <p:sldId id="676" r:id="rId419"/>
    <p:sldId id="677" r:id="rId420"/>
    <p:sldId id="678" r:id="rId421"/>
    <p:sldId id="679" r:id="rId422"/>
    <p:sldId id="680" r:id="rId423"/>
    <p:sldId id="681" r:id="rId424"/>
    <p:sldId id="682" r:id="rId425"/>
    <p:sldId id="683" r:id="rId426"/>
    <p:sldId id="684" r:id="rId427"/>
    <p:sldId id="685" r:id="rId428"/>
    <p:sldId id="686" r:id="rId429"/>
    <p:sldId id="687" r:id="rId430"/>
    <p:sldId id="688" r:id="rId431"/>
    <p:sldId id="689" r:id="rId432"/>
    <p:sldId id="690" r:id="rId433"/>
    <p:sldId id="691" r:id="rId434"/>
    <p:sldId id="692" r:id="rId435"/>
    <p:sldId id="693" r:id="rId436"/>
    <p:sldId id="694" r:id="rId437"/>
    <p:sldId id="695" r:id="rId438"/>
    <p:sldId id="696" r:id="rId439"/>
    <p:sldId id="697" r:id="rId440"/>
    <p:sldId id="698" r:id="rId441"/>
    <p:sldId id="699" r:id="rId442"/>
    <p:sldId id="700" r:id="rId443"/>
    <p:sldId id="701" r:id="rId444"/>
    <p:sldId id="702" r:id="rId445"/>
    <p:sldId id="703" r:id="rId446"/>
    <p:sldId id="704" r:id="rId447"/>
    <p:sldId id="705" r:id="rId448"/>
    <p:sldId id="706" r:id="rId449"/>
    <p:sldId id="707" r:id="rId450"/>
    <p:sldId id="708" r:id="rId451"/>
    <p:sldId id="709" r:id="rId452"/>
    <p:sldId id="710" r:id="rId453"/>
    <p:sldId id="711" r:id="rId454"/>
    <p:sldId id="712" r:id="rId455"/>
    <p:sldId id="713" r:id="rId456"/>
    <p:sldId id="714" r:id="rId457"/>
    <p:sldId id="715" r:id="rId458"/>
    <p:sldId id="716" r:id="rId459"/>
    <p:sldId id="717" r:id="rId460"/>
    <p:sldId id="718" r:id="rId461"/>
    <p:sldId id="719" r:id="rId462"/>
    <p:sldId id="720" r:id="rId463"/>
    <p:sldId id="721" r:id="rId464"/>
    <p:sldId id="722" r:id="rId465"/>
    <p:sldId id="723" r:id="rId466"/>
    <p:sldId id="724" r:id="rId4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8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35" Type="http://schemas.openxmlformats.org/officeDocument/2006/relationships/slide" Target="slides/slide434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446" Type="http://schemas.openxmlformats.org/officeDocument/2006/relationships/slide" Target="slides/slide445.xml"/><Relationship Id="rId467" Type="http://schemas.openxmlformats.org/officeDocument/2006/relationships/slide" Target="slides/slide466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slide" Target="slides/slide435.xml"/><Relationship Id="rId457" Type="http://schemas.openxmlformats.org/officeDocument/2006/relationships/slide" Target="slides/slide456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4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33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5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3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8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62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84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0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4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4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66604-78D6-48C6-93A3-03D438A78563}" type="datetimeFigureOut">
              <a:rPr lang="en-GB" smtClean="0"/>
              <a:t>28/09/2015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14D98-39D1-4555-935A-57D0775E3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25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Reise</a:t>
            </a:r>
            <a:r>
              <a:rPr lang="en-GB" dirty="0" smtClean="0"/>
              <a:t> Iran 2015</a:t>
            </a:r>
            <a:br>
              <a:rPr lang="en-GB" dirty="0" smtClean="0"/>
            </a:br>
            <a:r>
              <a:rPr lang="en-GB" sz="1600" dirty="0" smtClean="0"/>
              <a:t>V150928</a:t>
            </a:r>
            <a:endParaRPr lang="en-GB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Regina &amp; Klaus </a:t>
            </a:r>
            <a:r>
              <a:rPr lang="en-GB" dirty="0" smtClean="0"/>
              <a:t>Röder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32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29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17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5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77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20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20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72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66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96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40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7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19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56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08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41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06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41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1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92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1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0"/>
            <a:ext cx="5602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11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30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30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84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20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88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09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0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03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20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88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1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53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6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13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36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44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58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81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97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63" y="0"/>
            <a:ext cx="3140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43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5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09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68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68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1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0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45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29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95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84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88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3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47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85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K5_RouteSüd_Kav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14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5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13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65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44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88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0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40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88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21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17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32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25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4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4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30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52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96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18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4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0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61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34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03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29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4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66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82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46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63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22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57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64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19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2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34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78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47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9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70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21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59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9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50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6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6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88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61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_ReiseIran (4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6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56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67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K6_RouteSüd_Yaz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89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59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57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8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49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82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4418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42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76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61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80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0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78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70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1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12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0"/>
            <a:ext cx="9144000" cy="565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21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62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52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35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05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88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80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36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03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39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87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63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27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63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0"/>
            <a:ext cx="745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66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34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03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913"/>
            <a:ext cx="9144000" cy="368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96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60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8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34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34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_ReiseIran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72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K7_RouteSüd_Shira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06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72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9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47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93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64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79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88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4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60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20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60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09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28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94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99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18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2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02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75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81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26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9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71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4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97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53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02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06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05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41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17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4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32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08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61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78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12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26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98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24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85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8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53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85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48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67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89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91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78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1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75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4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24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5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55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48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37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25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6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1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0"/>
            <a:ext cx="777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17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0"/>
            <a:ext cx="6234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2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5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81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46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26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K1_RouteSüd_Teh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35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59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85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35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41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4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44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4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21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6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14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2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1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72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69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9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95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_ReiseIran (7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58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K8_RouteSüd_Zagros.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9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37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51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73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17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10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" y="0"/>
            <a:ext cx="7718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5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1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73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9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1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80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94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40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88" y="0"/>
            <a:ext cx="532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21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31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01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44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43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57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0"/>
            <a:ext cx="355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67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5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50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65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81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46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06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3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49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_ReiseIran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12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K9_RouteSüd_Hamad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01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85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1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0"/>
            <a:ext cx="8226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14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35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75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2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75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30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92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188"/>
            <a:ext cx="9144000" cy="538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11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_ReiseIran 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7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K10_RouteNord_Albor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9144000" cy="681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2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4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92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99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74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4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05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59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11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96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14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62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01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75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0"/>
            <a:ext cx="9144000" cy="5954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24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45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68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78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30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76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66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48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56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11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37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9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58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57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8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84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15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05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29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77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83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20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36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74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63"/>
            <a:ext cx="9144000" cy="664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07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52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39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_ReiseIran 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4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K11_RouteNord_Kaspisches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9144000" cy="681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04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8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60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11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4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93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85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2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49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54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4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70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43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56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94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77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22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00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35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97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2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16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53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88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_ReiseIran 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28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K12_RouteNord_Damav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9144000" cy="681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54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27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27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65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70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8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3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58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9144000" cy="641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7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90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48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33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66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46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76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76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6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10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93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3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32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59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04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5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59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9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03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65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51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6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20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775"/>
            <a:ext cx="9144000" cy="4614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04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_ReiseIran 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79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K13_RouteNordRe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9144000" cy="681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85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18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5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47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35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61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69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47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30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65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9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71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81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3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18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44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32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49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87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98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_ReiseIran 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14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8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K2_RouteSüd_Qo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8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66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01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70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08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83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04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72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26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67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55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46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39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13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5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62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75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3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91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07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2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49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K3_RouteSüd_Kash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88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45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25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20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09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4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65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82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0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6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2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28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73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1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98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74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42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8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86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73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69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96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14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39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98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71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738"/>
            <a:ext cx="9144000" cy="5468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97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_ReiseIran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52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K4_RouteSüd_Isfah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3" y="0"/>
            <a:ext cx="775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47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02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83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64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36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34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_ReiseIran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8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</Words>
  <Application>Microsoft Office PowerPoint</Application>
  <PresentationFormat>On-screen Show (4:3)</PresentationFormat>
  <Paragraphs>2</Paragraphs>
  <Slides>466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466</vt:i4>
      </vt:variant>
    </vt:vector>
  </HeadingPairs>
  <TitlesOfParts>
    <vt:vector size="467" baseType="lpstr">
      <vt:lpstr>Office Theme</vt:lpstr>
      <vt:lpstr>Reise Iran 2015 V150928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Consultant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Klaus Röder</dc:creator>
  <cp:lastModifiedBy>Klaus Röder</cp:lastModifiedBy>
  <cp:revision>4</cp:revision>
  <dcterms:created xsi:type="dcterms:W3CDTF">2015-09-28T14:41:25Z</dcterms:created>
  <dcterms:modified xsi:type="dcterms:W3CDTF">2015-09-28T15:29:45Z</dcterms:modified>
</cp:coreProperties>
</file>