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309B-46CC-4BE9-AE21-ACC1013E7FEB}" type="datetimeFigureOut">
              <a:rPr lang="en-GB" smtClean="0"/>
              <a:pPr/>
              <a:t>09/12/2015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57B4-408D-492A-9A81-37628049FD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
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
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
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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
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
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
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
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
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
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
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
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
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
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
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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
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
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
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
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
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
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
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
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
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
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
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
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
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
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
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
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
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
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
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
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
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
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
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
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
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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 Album El Salvador</a:t>
            </a:r>
            <a:br>
              <a:rPr lang="en-GB" dirty="0" smtClean="0"/>
            </a:br>
            <a:r>
              <a:rPr lang="en-GB" sz="2000" dirty="0" err="1" smtClean="0"/>
              <a:t>Oktober</a:t>
            </a:r>
            <a:r>
              <a:rPr lang="en-GB" sz="2000" dirty="0" smtClean="0"/>
              <a:t> 2015</a:t>
            </a:r>
            <a:endParaRPr lang="en-GB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22920"/>
          </a:xfrm>
        </p:spPr>
        <p:txBody>
          <a:bodyPr/>
          <a:lstStyle/>
          <a:p>
            <a:r>
              <a:rPr lang="en-GB" dirty="0" smtClean="0"/>
              <a:t>by Klaus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76470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Eröffnung im Don Bosco Tagungszentrum mit Bischof Gomez  und Übersetzung in Englisch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0a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1294949" y="1476851"/>
            <a:ext cx="6770126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4a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95936" y="371703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Am </a:t>
            </a:r>
            <a:r>
              <a:rPr lang="de-DE" b="1" dirty="0" smtClean="0">
                <a:solidFill>
                  <a:schemeClr val="bg1"/>
                </a:solidFill>
              </a:rPr>
              <a:t>Donnerstag Präsentation der Ausbildungsprojekte,  die von den Partnern unterstützt werden. „Los Olivos“ hatte einen schönen Stand vorbereitet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31840" y="83671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Erster Gottesdienst in der „alten“ Kirche in San Salvador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1800" y="620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Am </a:t>
            </a:r>
            <a:r>
              <a:rPr lang="de-DE" b="1" dirty="0" smtClean="0">
                <a:solidFill>
                  <a:schemeClr val="bg1"/>
                </a:solidFill>
              </a:rPr>
              <a:t>Freitag Besuch in „Los Olivos“ Jahresabschluss mit Präsentation von „Projekten“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1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5486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Ma beachte die vielen Eltern, auch Väter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4664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Tanz der „Kleinen“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Tanz der „Grossen“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Die Besucher und die  Hausherren (von links):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Jandir </a:t>
            </a:r>
            <a:r>
              <a:rPr lang="de-DE" b="1" dirty="0" smtClean="0">
                <a:solidFill>
                  <a:schemeClr val="bg1"/>
                </a:solidFill>
              </a:rPr>
              <a:t>Sossmeier</a:t>
            </a:r>
            <a:r>
              <a:rPr lang="de-DE" b="1" dirty="0" smtClean="0">
                <a:solidFill>
                  <a:schemeClr val="bg1"/>
                </a:solidFill>
              </a:rPr>
              <a:t>, Klaus, Die Direktorin der 2.Schule,  Glenda, 3 Lehrerinnen und ein Lehrer, Annette  aus New </a:t>
            </a:r>
            <a:r>
              <a:rPr lang="de-DE" b="1" dirty="0" err="1" smtClean="0">
                <a:solidFill>
                  <a:schemeClr val="bg1"/>
                </a:solidFill>
              </a:rPr>
              <a:t>Hamphire</a:t>
            </a:r>
            <a:r>
              <a:rPr lang="de-DE" b="1" dirty="0" smtClean="0">
                <a:solidFill>
                  <a:schemeClr val="bg1"/>
                </a:solidFill>
              </a:rPr>
              <a:t>, die die 2.Schule unterstützt. </a:t>
            </a:r>
            <a:r>
              <a:rPr lang="de-DE" b="1" dirty="0" err="1" smtClean="0">
                <a:solidFill>
                  <a:schemeClr val="bg1"/>
                </a:solidFill>
              </a:rPr>
              <a:t>H-J.Johnke</a:t>
            </a:r>
            <a:endParaRPr lang="de-DE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985663" y="1138067"/>
            <a:ext cx="6740626" cy="44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43808" y="23488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Dimas und seine Kirche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8a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37170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Besuch in El </a:t>
            </a:r>
            <a:r>
              <a:rPr lang="de-DE" b="1" dirty="0" err="1" smtClean="0">
                <a:solidFill>
                  <a:schemeClr val="bg1"/>
                </a:solidFill>
              </a:rPr>
              <a:t>Paisnal</a:t>
            </a:r>
            <a:r>
              <a:rPr lang="de-DE" b="1" dirty="0" smtClean="0">
                <a:solidFill>
                  <a:schemeClr val="bg1"/>
                </a:solidFill>
              </a:rPr>
              <a:t>, ca. 30 nördlich von El Salvador. Die Gemeinde wird von MEW und </a:t>
            </a:r>
            <a:r>
              <a:rPr lang="de-DE" b="1" dirty="0" err="1" smtClean="0">
                <a:solidFill>
                  <a:schemeClr val="bg1"/>
                </a:solidFill>
              </a:rPr>
              <a:t>J.Sossmeier</a:t>
            </a:r>
            <a:r>
              <a:rPr lang="de-DE" b="1" dirty="0" smtClean="0">
                <a:solidFill>
                  <a:schemeClr val="bg1"/>
                </a:solidFill>
              </a:rPr>
              <a:t> unterstützt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2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Englischunterricht“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263691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Die Schule in El </a:t>
            </a:r>
            <a:r>
              <a:rPr lang="de-DE" b="1" dirty="0" err="1" smtClean="0">
                <a:solidFill>
                  <a:schemeClr val="bg1"/>
                </a:solidFill>
              </a:rPr>
              <a:t>Paisnal</a:t>
            </a:r>
            <a:endParaRPr lang="de-DE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99792" y="566124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Die Märtyrer des Bürgerkrieges von El </a:t>
            </a:r>
            <a:r>
              <a:rPr lang="de-DE" b="1" dirty="0" err="1" smtClean="0">
                <a:solidFill>
                  <a:schemeClr val="bg1"/>
                </a:solidFill>
              </a:rPr>
              <a:t>Paisnal</a:t>
            </a:r>
            <a:endParaRPr lang="de-DE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63688" y="29249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Das Zentrum von San Salvador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7a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7b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7c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170080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Auf dem Weg nah „El </a:t>
            </a:r>
            <a:r>
              <a:rPr lang="de-DE" b="1" dirty="0" err="1" smtClean="0">
                <a:solidFill>
                  <a:schemeClr val="bg1"/>
                </a:solidFill>
              </a:rPr>
              <a:t>Volcan</a:t>
            </a:r>
            <a:r>
              <a:rPr lang="de-DE" b="1" dirty="0" smtClean="0">
                <a:solidFill>
                  <a:schemeClr val="bg1"/>
                </a:solidFill>
              </a:rPr>
              <a:t>“, der Gemeinde von H-J Johnke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39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0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48064" y="16288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Im Botatischen Garten in San </a:t>
            </a:r>
            <a:r>
              <a:rPr lang="de-DE" b="1" dirty="0" smtClean="0">
                <a:solidFill>
                  <a:schemeClr val="bg1"/>
                </a:solidFill>
              </a:rPr>
              <a:t>Salvador </a:t>
            </a:r>
            <a:r>
              <a:rPr lang="de-DE" b="1" dirty="0" smtClean="0">
                <a:solidFill>
                  <a:schemeClr val="bg1"/>
                </a:solidFill>
              </a:rPr>
              <a:t>mit </a:t>
            </a:r>
            <a:r>
              <a:rPr lang="de-DE" b="1" dirty="0">
                <a:solidFill>
                  <a:schemeClr val="bg1"/>
                </a:solidFill>
              </a:rPr>
              <a:t>H</a:t>
            </a:r>
            <a:r>
              <a:rPr lang="de-DE" b="1" dirty="0" smtClean="0">
                <a:solidFill>
                  <a:schemeClr val="bg1"/>
                </a:solidFill>
              </a:rPr>
              <a:t>ans-Jürgen Johnke und Ricardo, seinem Spanischlehrer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4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4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7704" y="263691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solidFill>
                  <a:schemeClr val="bg1"/>
                </a:solidFill>
              </a:rPr>
              <a:t>Adios</a:t>
            </a:r>
            <a:endParaRPr lang="de-DE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5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16200000">
            <a:off x="1325888" y="1157883"/>
            <a:ext cx="6857999" cy="454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48064" y="162880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Der </a:t>
            </a:r>
            <a:r>
              <a:rPr lang="de-DE" b="1" dirty="0" err="1" smtClean="0">
                <a:solidFill>
                  <a:schemeClr val="bg1"/>
                </a:solidFill>
              </a:rPr>
              <a:t>Boqueron</a:t>
            </a:r>
            <a:r>
              <a:rPr lang="de-DE" b="1" dirty="0" smtClean="0">
                <a:solidFill>
                  <a:schemeClr val="bg1"/>
                </a:solidFill>
              </a:rPr>
              <a:t>, der Hausvulkan von  San Salvador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 (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lva(8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0072" y="443711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Don Bosco Tagungszentrum etwa 30 km von San Salvador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212</Words>
  <Application>Microsoft Office PowerPoint</Application>
  <PresentationFormat>On-screen Show (4:3)</PresentationFormat>
  <Paragraphs>22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Photo Album El Salvador Oktober 2015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 El Salvador Oktober 2015</dc:title>
  <dc:creator>Klaus</dc:creator>
  <cp:lastModifiedBy>Klaus</cp:lastModifiedBy>
  <cp:revision>4</cp:revision>
  <dcterms:created xsi:type="dcterms:W3CDTF">2015-12-06T09:30:04Z</dcterms:created>
  <dcterms:modified xsi:type="dcterms:W3CDTF">2015-12-09T17:45:34Z</dcterms:modified>
</cp:coreProperties>
</file>