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86" r:id="rId3"/>
    <p:sldId id="280" r:id="rId4"/>
    <p:sldId id="285" r:id="rId5"/>
    <p:sldId id="281" r:id="rId6"/>
    <p:sldId id="257" r:id="rId7"/>
    <p:sldId id="258" r:id="rId8"/>
    <p:sldId id="260" r:id="rId9"/>
    <p:sldId id="261" r:id="rId10"/>
    <p:sldId id="262" r:id="rId11"/>
    <p:sldId id="263" r:id="rId12"/>
    <p:sldId id="264" r:id="rId13"/>
    <p:sldId id="287" r:id="rId14"/>
    <p:sldId id="288" r:id="rId15"/>
    <p:sldId id="289" r:id="rId16"/>
    <p:sldId id="283" r:id="rId17"/>
    <p:sldId id="265" r:id="rId18"/>
    <p:sldId id="266" r:id="rId19"/>
    <p:sldId id="267" r:id="rId20"/>
    <p:sldId id="268" r:id="rId21"/>
    <p:sldId id="269" r:id="rId22"/>
    <p:sldId id="270" r:id="rId23"/>
    <p:sldId id="277" r:id="rId24"/>
    <p:sldId id="271" r:id="rId25"/>
    <p:sldId id="272" r:id="rId26"/>
    <p:sldId id="273" r:id="rId27"/>
    <p:sldId id="274" r:id="rId28"/>
    <p:sldId id="275" r:id="rId29"/>
    <p:sldId id="276" r:id="rId30"/>
    <p:sldId id="278" r:id="rId31"/>
    <p:sldId id="279" r:id="rId32"/>
    <p:sldId id="284" r:id="rId33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8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DE945-FF38-482C-937D-7624076D7AE2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13D42-DE84-4309-BB3B-0DAC0A787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705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13D42-DE84-4309-BB3B-0DAC0A787A9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023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B85E3-1437-42E1-A449-6AAA86E823D6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A056-2A89-4DE4-8072-69CF5232E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7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B85E3-1437-42E1-A449-6AAA86E823D6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A056-2A89-4DE4-8072-69CF5232E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736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B85E3-1437-42E1-A449-6AAA86E823D6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A056-2A89-4DE4-8072-69CF5232E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728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B85E3-1437-42E1-A449-6AAA86E823D6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A056-2A89-4DE4-8072-69CF5232E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08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B85E3-1437-42E1-A449-6AAA86E823D6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A056-2A89-4DE4-8072-69CF5232E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076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B85E3-1437-42E1-A449-6AAA86E823D6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A056-2A89-4DE4-8072-69CF5232E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984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B85E3-1437-42E1-A449-6AAA86E823D6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A056-2A89-4DE4-8072-69CF5232E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973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B85E3-1437-42E1-A449-6AAA86E823D6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A056-2A89-4DE4-8072-69CF5232E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074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B85E3-1437-42E1-A449-6AAA86E823D6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A056-2A89-4DE4-8072-69CF5232E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00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B85E3-1437-42E1-A449-6AAA86E823D6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A056-2A89-4DE4-8072-69CF5232E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32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B85E3-1437-42E1-A449-6AAA86E823D6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A056-2A89-4DE4-8072-69CF5232E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249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B85E3-1437-42E1-A449-6AAA86E823D6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DA056-2A89-4DE4-8072-69CF5232E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165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Radtour</a:t>
            </a:r>
            <a:r>
              <a:rPr lang="en-US" dirty="0" smtClean="0"/>
              <a:t> Wuppertal 7.6. -16.6. 23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Klaus Roeder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49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anderthal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350" y="0"/>
            <a:ext cx="4049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811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uppertal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3" y="0"/>
            <a:ext cx="89931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6156176" y="3429000"/>
            <a:ext cx="2736304" cy="295232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3. Tag </a:t>
            </a:r>
            <a:r>
              <a:rPr lang="en-US" dirty="0" err="1" smtClean="0"/>
              <a:t>bei</a:t>
            </a:r>
            <a:r>
              <a:rPr lang="en-US" dirty="0" smtClean="0"/>
              <a:t> </a:t>
            </a:r>
            <a:r>
              <a:rPr lang="en-US" dirty="0" err="1" smtClean="0"/>
              <a:t>Friedbert</a:t>
            </a:r>
            <a:r>
              <a:rPr lang="en-US" dirty="0" smtClean="0"/>
              <a:t>  in Wuppertal</a:t>
            </a:r>
          </a:p>
          <a:p>
            <a:pPr marL="0" indent="0" algn="ctr">
              <a:buNone/>
            </a:pPr>
            <a:r>
              <a:rPr lang="en-US" dirty="0" err="1"/>
              <a:t>m</a:t>
            </a:r>
            <a:r>
              <a:rPr lang="en-US" dirty="0" err="1" smtClean="0"/>
              <a:t>it</a:t>
            </a:r>
            <a:r>
              <a:rPr lang="en-US" dirty="0" smtClean="0"/>
              <a:t>  Emil und </a:t>
            </a:r>
            <a:r>
              <a:rPr lang="en-US" dirty="0"/>
              <a:t>K</a:t>
            </a:r>
            <a:r>
              <a:rPr lang="en-US" dirty="0" smtClean="0"/>
              <a:t>arl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88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sterwald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825" y="0"/>
            <a:ext cx="43227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34605" y="1484784"/>
            <a:ext cx="2375220" cy="295232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4. Tag </a:t>
            </a:r>
            <a:r>
              <a:rPr lang="en-US" dirty="0" err="1" smtClean="0"/>
              <a:t>im</a:t>
            </a:r>
            <a:r>
              <a:rPr lang="en-US" dirty="0" smtClean="0"/>
              <a:t> </a:t>
            </a:r>
            <a:r>
              <a:rPr lang="en-US" dirty="0" err="1" smtClean="0"/>
              <a:t>Westerwald</a:t>
            </a:r>
            <a:r>
              <a:rPr lang="en-US" dirty="0" smtClean="0"/>
              <a:t> auf </a:t>
            </a:r>
            <a:r>
              <a:rPr lang="en-US" dirty="0" err="1" smtClean="0"/>
              <a:t>dem</a:t>
            </a:r>
            <a:r>
              <a:rPr lang="en-US" dirty="0" smtClean="0"/>
              <a:t> </a:t>
            </a:r>
            <a:r>
              <a:rPr lang="en-US" dirty="0" err="1" smtClean="0"/>
              <a:t>Weg</a:t>
            </a:r>
            <a:r>
              <a:rPr lang="en-US" dirty="0" smtClean="0"/>
              <a:t> </a:t>
            </a:r>
            <a:r>
              <a:rPr lang="en-US" dirty="0" err="1" smtClean="0"/>
              <a:t>nach</a:t>
            </a:r>
            <a:r>
              <a:rPr lang="en-US" dirty="0" smtClean="0"/>
              <a:t> </a:t>
            </a:r>
            <a:r>
              <a:rPr lang="en-US" dirty="0" err="1" smtClean="0"/>
              <a:t>Kundert</a:t>
            </a:r>
            <a:r>
              <a:rPr lang="en-US" dirty="0" smtClean="0"/>
              <a:t> (35 Grad und </a:t>
            </a:r>
            <a:r>
              <a:rPr lang="en-US" dirty="0" err="1" smtClean="0"/>
              <a:t>steil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9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blob:https://web.whatsapp.com/f1d528be-1bd2-47cf-ab66-f9d5ced7fd9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98" y="7937"/>
            <a:ext cx="9144000" cy="6858000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6748782" y="160338"/>
            <a:ext cx="2375220" cy="295232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4. </a:t>
            </a:r>
            <a:r>
              <a:rPr lang="en-US" dirty="0" err="1" smtClean="0"/>
              <a:t>Im</a:t>
            </a:r>
            <a:r>
              <a:rPr lang="en-US" dirty="0" smtClean="0"/>
              <a:t> </a:t>
            </a:r>
            <a:r>
              <a:rPr lang="en-US" dirty="0" err="1" smtClean="0"/>
              <a:t>Westerwald</a:t>
            </a:r>
            <a:r>
              <a:rPr lang="en-US" dirty="0" smtClean="0"/>
              <a:t> auf </a:t>
            </a:r>
            <a:r>
              <a:rPr lang="en-US" dirty="0" err="1" smtClean="0"/>
              <a:t>dem</a:t>
            </a:r>
            <a:r>
              <a:rPr lang="en-US" dirty="0" smtClean="0"/>
              <a:t> </a:t>
            </a:r>
            <a:r>
              <a:rPr lang="en-US" dirty="0" err="1" smtClean="0"/>
              <a:t>Weg</a:t>
            </a:r>
            <a:r>
              <a:rPr lang="en-US" dirty="0" smtClean="0"/>
              <a:t> </a:t>
            </a:r>
            <a:r>
              <a:rPr lang="en-US" dirty="0" err="1" smtClean="0"/>
              <a:t>nach</a:t>
            </a:r>
            <a:r>
              <a:rPr lang="en-US" dirty="0" smtClean="0"/>
              <a:t> </a:t>
            </a:r>
            <a:r>
              <a:rPr lang="en-US" dirty="0" err="1" smtClean="0"/>
              <a:t>Kundert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50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880"/>
            <a:ext cx="9144000" cy="4206240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5580112" y="5013176"/>
            <a:ext cx="3385563" cy="162428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err="1" smtClean="0"/>
              <a:t>Beeinduckendes</a:t>
            </a:r>
            <a:r>
              <a:rPr lang="en-US" dirty="0" smtClean="0"/>
              <a:t> </a:t>
            </a:r>
            <a:r>
              <a:rPr lang="en-US" dirty="0" err="1" smtClean="0"/>
              <a:t>Musikzimmer</a:t>
            </a:r>
            <a:r>
              <a:rPr lang="en-US" dirty="0" smtClean="0"/>
              <a:t> in </a:t>
            </a:r>
            <a:r>
              <a:rPr lang="en-US" dirty="0" err="1" smtClean="0"/>
              <a:t>Kundert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3149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880"/>
            <a:ext cx="9144000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8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undert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88" y="0"/>
            <a:ext cx="87344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6229371" y="5013176"/>
            <a:ext cx="2736304" cy="162428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5. Tag </a:t>
            </a:r>
            <a:r>
              <a:rPr lang="en-US" dirty="0" err="1" smtClean="0"/>
              <a:t>bei</a:t>
            </a:r>
            <a:r>
              <a:rPr lang="en-US" dirty="0" smtClean="0"/>
              <a:t> </a:t>
            </a:r>
            <a:r>
              <a:rPr lang="en-US" dirty="0" err="1" smtClean="0"/>
              <a:t>Köhlers</a:t>
            </a:r>
            <a:r>
              <a:rPr lang="en-US" dirty="0" smtClean="0"/>
              <a:t>  in </a:t>
            </a:r>
            <a:r>
              <a:rPr lang="en-US" dirty="0" err="1" smtClean="0"/>
              <a:t>Kundert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1003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iBeckum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738"/>
            <a:ext cx="9144000" cy="62325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179512" y="476672"/>
            <a:ext cx="2736304" cy="162428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6</a:t>
            </a:r>
            <a:r>
              <a:rPr lang="en-US" dirty="0" smtClean="0"/>
              <a:t>. Tag </a:t>
            </a:r>
            <a:r>
              <a:rPr lang="en-US" dirty="0" err="1" smtClean="0"/>
              <a:t>bei</a:t>
            </a:r>
            <a:r>
              <a:rPr lang="en-US" dirty="0" smtClean="0"/>
              <a:t> </a:t>
            </a:r>
            <a:r>
              <a:rPr lang="en-US" dirty="0" err="1" smtClean="0"/>
              <a:t>Beckum</a:t>
            </a:r>
            <a:r>
              <a:rPr lang="en-US" dirty="0" smtClean="0"/>
              <a:t> an </a:t>
            </a:r>
            <a:r>
              <a:rPr lang="en-US" dirty="0" err="1" smtClean="0"/>
              <a:t>einem</a:t>
            </a:r>
            <a:r>
              <a:rPr lang="en-US" dirty="0" smtClean="0"/>
              <a:t> Bagger-See</a:t>
            </a:r>
          </a:p>
        </p:txBody>
      </p:sp>
    </p:spTree>
    <p:extLst>
      <p:ext uri="{BB962C8B-B14F-4D97-AF65-F5344CB8AC3E}">
        <p14:creationId xmlns:p14="http://schemas.microsoft.com/office/powerpoint/2010/main" val="31425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iBeckum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613"/>
            <a:ext cx="9144000" cy="6453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288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iBeckum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48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de-DE" dirty="0" smtClean="0"/>
              <a:t>Regina macht Badeurlaub mit Eva auf Naxos. Ich habe vor, mal wieder alte Freunde in NRW zu besuchen. Es sind alles  Freunde Jahrgang 1947,also mal sehen, wie es denen geht.</a:t>
            </a:r>
          </a:p>
          <a:p>
            <a:pPr marL="0" indent="0">
              <a:buNone/>
            </a:pPr>
            <a:r>
              <a:rPr lang="de-DE" dirty="0" smtClean="0"/>
              <a:t>Eine Reise kombiniert mit 49€ Ticket und Rad. Zum Teil abenteuerliche Fahrten mit Regionalzügen (ca.11 Fahrten),aber wenn man keine Termine hat,  ist eine Verspätung und Zugausfall und fehlendes Klo halb so wild. </a:t>
            </a:r>
          </a:p>
          <a:p>
            <a:pPr marL="0" indent="0">
              <a:buNone/>
            </a:pPr>
            <a:r>
              <a:rPr lang="de-DE" dirty="0" smtClean="0"/>
              <a:t>Alles gut gegangen: 4 Nächte im Zelt (Koblenz, Beckum, Schwarzenberg, Marktredwitz).5 bei Freunden (2 in Wuppertal, 1 in </a:t>
            </a:r>
            <a:r>
              <a:rPr lang="de-DE" dirty="0" err="1" smtClean="0"/>
              <a:t>Kundert</a:t>
            </a:r>
            <a:r>
              <a:rPr lang="de-DE" dirty="0" smtClean="0"/>
              <a:t>, 2 in Bielefeld) </a:t>
            </a:r>
            <a:endParaRPr lang="de-D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95536" y="2788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Wieso</a:t>
            </a:r>
            <a:r>
              <a:rPr lang="en-US" dirty="0" smtClean="0"/>
              <a:t> die </a:t>
            </a:r>
            <a:r>
              <a:rPr lang="en-US" dirty="0" err="1" smtClean="0"/>
              <a:t>Radtour</a:t>
            </a:r>
            <a:r>
              <a:rPr lang="en-US" dirty="0" smtClean="0"/>
              <a:t>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24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elfeld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179512" y="476672"/>
            <a:ext cx="2736304" cy="162428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7. Tag </a:t>
            </a:r>
            <a:r>
              <a:rPr lang="en-US" dirty="0" err="1" smtClean="0"/>
              <a:t>bei</a:t>
            </a:r>
            <a:r>
              <a:rPr lang="en-US" dirty="0" smtClean="0"/>
              <a:t> Simms in Bielefeld </a:t>
            </a:r>
            <a:r>
              <a:rPr lang="en-US" dirty="0" err="1" smtClean="0"/>
              <a:t>im</a:t>
            </a:r>
            <a:r>
              <a:rPr lang="en-US" dirty="0" smtClean="0"/>
              <a:t> Garten</a:t>
            </a:r>
          </a:p>
        </p:txBody>
      </p:sp>
    </p:spTree>
    <p:extLst>
      <p:ext uri="{BB962C8B-B14F-4D97-AF65-F5344CB8AC3E}">
        <p14:creationId xmlns:p14="http://schemas.microsoft.com/office/powerpoint/2010/main" val="73873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elfeld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8" y="0"/>
            <a:ext cx="90376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661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elfeld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5100"/>
            <a:ext cx="9144000" cy="39862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254696" y="252247"/>
            <a:ext cx="8568952" cy="1152127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7. Tag in Bielefeld </a:t>
            </a:r>
            <a:r>
              <a:rPr lang="en-US" dirty="0" err="1" smtClean="0"/>
              <a:t>Konzert</a:t>
            </a:r>
            <a:r>
              <a:rPr lang="en-US" dirty="0" smtClean="0"/>
              <a:t> </a:t>
            </a:r>
            <a:r>
              <a:rPr lang="en-US" dirty="0" err="1" smtClean="0"/>
              <a:t>zum</a:t>
            </a:r>
            <a:r>
              <a:rPr lang="en-US" dirty="0" smtClean="0"/>
              <a:t> </a:t>
            </a:r>
            <a:r>
              <a:rPr lang="en-US" dirty="0" err="1" smtClean="0"/>
              <a:t>Einstimmen</a:t>
            </a:r>
            <a:r>
              <a:rPr lang="en-US" dirty="0" smtClean="0"/>
              <a:t> auf die Special Olympics in Berlin</a:t>
            </a:r>
          </a:p>
        </p:txBody>
      </p:sp>
    </p:spTree>
    <p:extLst>
      <p:ext uri="{BB962C8B-B14F-4D97-AF65-F5344CB8AC3E}">
        <p14:creationId xmlns:p14="http://schemas.microsoft.com/office/powerpoint/2010/main" val="310651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elfeld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479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DerSaal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179512" y="476672"/>
            <a:ext cx="3024336" cy="2376264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8</a:t>
            </a:r>
            <a:r>
              <a:rPr lang="en-US" dirty="0" smtClean="0"/>
              <a:t>. Tag auf </a:t>
            </a:r>
            <a:r>
              <a:rPr lang="en-US" dirty="0" err="1" smtClean="0"/>
              <a:t>dem</a:t>
            </a:r>
            <a:r>
              <a:rPr lang="en-US" dirty="0" smtClean="0"/>
              <a:t> </a:t>
            </a:r>
            <a:r>
              <a:rPr lang="en-US" dirty="0" err="1" smtClean="0"/>
              <a:t>Weg</a:t>
            </a:r>
            <a:r>
              <a:rPr lang="en-US" dirty="0" smtClean="0"/>
              <a:t> </a:t>
            </a:r>
            <a:r>
              <a:rPr lang="en-US" dirty="0" err="1" smtClean="0"/>
              <a:t>nach</a:t>
            </a:r>
            <a:r>
              <a:rPr lang="en-US" dirty="0" smtClean="0"/>
              <a:t> </a:t>
            </a:r>
            <a:r>
              <a:rPr lang="en-US" dirty="0" err="1" smtClean="0"/>
              <a:t>Schwarzenbach</a:t>
            </a:r>
            <a:r>
              <a:rPr lang="en-US" dirty="0" smtClean="0"/>
              <a:t> an der Saale</a:t>
            </a:r>
          </a:p>
        </p:txBody>
      </p:sp>
    </p:spTree>
    <p:extLst>
      <p:ext uri="{BB962C8B-B14F-4D97-AF65-F5344CB8AC3E}">
        <p14:creationId xmlns:p14="http://schemas.microsoft.com/office/powerpoint/2010/main" val="153621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DerSaal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929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hwarzenbach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113" y="0"/>
            <a:ext cx="55657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276945" y="3429000"/>
            <a:ext cx="2134815" cy="3429000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dirty="0" smtClean="0"/>
              <a:t>9. Tag Highlight in Schwarzen-bach an der Saale im Erika Fuchs Haus (Museum für Comics und Sprachkunst) 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93228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hwarzenbach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50" y="0"/>
            <a:ext cx="60055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655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hwarzenbach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997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änkischerHöhenweg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0" y="-25718"/>
            <a:ext cx="3024336" cy="2376264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9</a:t>
            </a:r>
            <a:r>
              <a:rPr lang="en-US" dirty="0" smtClean="0"/>
              <a:t>. Tag auf </a:t>
            </a:r>
            <a:r>
              <a:rPr lang="en-US" dirty="0" err="1" smtClean="0"/>
              <a:t>dem</a:t>
            </a:r>
            <a:r>
              <a:rPr lang="en-US" dirty="0" smtClean="0"/>
              <a:t> </a:t>
            </a:r>
            <a:r>
              <a:rPr lang="en-US" dirty="0" err="1" smtClean="0"/>
              <a:t>Fränkischen</a:t>
            </a:r>
            <a:r>
              <a:rPr lang="en-US" dirty="0" smtClean="0"/>
              <a:t> </a:t>
            </a:r>
            <a:r>
              <a:rPr lang="en-US" dirty="0" err="1" smtClean="0"/>
              <a:t>Höhenweg</a:t>
            </a:r>
            <a:r>
              <a:rPr lang="en-US" dirty="0" smtClean="0"/>
              <a:t> </a:t>
            </a:r>
            <a:r>
              <a:rPr lang="en-US" dirty="0" err="1" smtClean="0"/>
              <a:t>nach</a:t>
            </a:r>
            <a:r>
              <a:rPr lang="en-US" dirty="0" smtClean="0"/>
              <a:t> </a:t>
            </a:r>
            <a:r>
              <a:rPr lang="en-US" dirty="0" err="1" smtClean="0"/>
              <a:t>Marktredwitz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2410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72816"/>
            <a:ext cx="2552391" cy="994122"/>
          </a:xfrm>
        </p:spPr>
        <p:txBody>
          <a:bodyPr/>
          <a:lstStyle/>
          <a:p>
            <a:r>
              <a:rPr lang="en-US" dirty="0" err="1" smtClean="0"/>
              <a:t>Übersicht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324" y="0"/>
            <a:ext cx="6670260" cy="6858000"/>
          </a:xfrm>
        </p:spPr>
      </p:pic>
    </p:spTree>
    <p:extLst>
      <p:ext uri="{BB962C8B-B14F-4D97-AF65-F5344CB8AC3E}">
        <p14:creationId xmlns:p14="http://schemas.microsoft.com/office/powerpoint/2010/main" val="185446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änkischerHöhenwegPanoram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624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änkischerHöhenweg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0" y="-25718"/>
            <a:ext cx="3491880" cy="2662630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9. Tag auf </a:t>
            </a:r>
            <a:r>
              <a:rPr lang="en-US" dirty="0" err="1" smtClean="0"/>
              <a:t>dem</a:t>
            </a:r>
            <a:r>
              <a:rPr lang="en-US" dirty="0" smtClean="0"/>
              <a:t> </a:t>
            </a:r>
            <a:r>
              <a:rPr lang="en-US" dirty="0" err="1" smtClean="0"/>
              <a:t>Fränkischen</a:t>
            </a:r>
            <a:r>
              <a:rPr lang="en-US" dirty="0" smtClean="0"/>
              <a:t> </a:t>
            </a:r>
            <a:r>
              <a:rPr lang="en-US" dirty="0" err="1" smtClean="0"/>
              <a:t>Höhenweg</a:t>
            </a:r>
            <a:r>
              <a:rPr lang="en-US" dirty="0" smtClean="0"/>
              <a:t> </a:t>
            </a:r>
            <a:r>
              <a:rPr lang="en-US" dirty="0" err="1" smtClean="0"/>
              <a:t>nach</a:t>
            </a:r>
            <a:r>
              <a:rPr lang="en-US" dirty="0" smtClean="0"/>
              <a:t> </a:t>
            </a:r>
            <a:r>
              <a:rPr lang="en-US" dirty="0" err="1" smtClean="0"/>
              <a:t>Marktredwitz</a:t>
            </a:r>
            <a:r>
              <a:rPr lang="en-US" dirty="0" smtClean="0"/>
              <a:t> am </a:t>
            </a:r>
            <a:r>
              <a:rPr lang="en-US" dirty="0" err="1" smtClean="0"/>
              <a:t>höchsten</a:t>
            </a:r>
            <a:r>
              <a:rPr lang="en-US" dirty="0" smtClean="0"/>
              <a:t> </a:t>
            </a:r>
            <a:r>
              <a:rPr lang="en-US" dirty="0" err="1" smtClean="0"/>
              <a:t>Punkt</a:t>
            </a:r>
            <a:r>
              <a:rPr lang="en-US" dirty="0" smtClean="0"/>
              <a:t>: </a:t>
            </a:r>
            <a:r>
              <a:rPr lang="en-US" dirty="0" err="1" smtClean="0"/>
              <a:t>Burgruine</a:t>
            </a:r>
            <a:r>
              <a:rPr lang="en-US" dirty="0" smtClean="0"/>
              <a:t> </a:t>
            </a:r>
            <a:r>
              <a:rPr lang="en-US" dirty="0" err="1" smtClean="0"/>
              <a:t>Hirschstein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9867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1880" y="2348880"/>
            <a:ext cx="17641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/>
              <a:t>Ende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37760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Details </a:t>
            </a:r>
            <a:r>
              <a:rPr lang="en-US" dirty="0" err="1" smtClean="0"/>
              <a:t>zu</a:t>
            </a:r>
            <a:r>
              <a:rPr lang="en-US" dirty="0" smtClean="0"/>
              <a:t> den </a:t>
            </a:r>
            <a:r>
              <a:rPr lang="en-US" dirty="0" err="1" smtClean="0"/>
              <a:t>Besuchen</a:t>
            </a:r>
            <a:r>
              <a:rPr lang="en-US" dirty="0" smtClean="0"/>
              <a:t> </a:t>
            </a:r>
            <a:r>
              <a:rPr lang="en-US" dirty="0" err="1" smtClean="0"/>
              <a:t>bei</a:t>
            </a:r>
            <a:r>
              <a:rPr lang="en-US" dirty="0" smtClean="0"/>
              <a:t> </a:t>
            </a:r>
            <a:r>
              <a:rPr lang="en-US" dirty="0" err="1" smtClean="0"/>
              <a:t>Freunden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e-DE" dirty="0" smtClean="0"/>
              <a:t>In Wuppertal</a:t>
            </a:r>
            <a:r>
              <a:rPr lang="de-DE" dirty="0"/>
              <a:t>: </a:t>
            </a:r>
            <a:r>
              <a:rPr lang="de-DE" dirty="0" smtClean="0"/>
              <a:t>bei Friedbert </a:t>
            </a:r>
            <a:r>
              <a:rPr lang="de-DE" dirty="0"/>
              <a:t>Mühlhoff , unter </a:t>
            </a:r>
            <a:r>
              <a:rPr lang="de-DE" dirty="0" smtClean="0"/>
              <a:t>meinen ältesten </a:t>
            </a:r>
            <a:r>
              <a:rPr lang="de-DE" dirty="0"/>
              <a:t>Schulkollegen. Sohn Emil (6) mit dritter Frau (geschieden</a:t>
            </a:r>
            <a:r>
              <a:rPr lang="de-DE" dirty="0" smtClean="0"/>
              <a:t>), </a:t>
            </a:r>
            <a:r>
              <a:rPr lang="de-DE" dirty="0"/>
              <a:t>die hat noch einen Sohn Karl (4) mit neuer Beziehung. </a:t>
            </a:r>
            <a:endParaRPr lang="en-US" dirty="0"/>
          </a:p>
          <a:p>
            <a:pPr marL="0" indent="0">
              <a:buNone/>
            </a:pPr>
            <a:r>
              <a:rPr lang="de-DE" dirty="0"/>
              <a:t>In </a:t>
            </a:r>
            <a:r>
              <a:rPr lang="de-DE" dirty="0" err="1"/>
              <a:t>Kundert</a:t>
            </a:r>
            <a:r>
              <a:rPr lang="de-DE" dirty="0"/>
              <a:t> (Westerwald</a:t>
            </a:r>
            <a:r>
              <a:rPr lang="de-DE" dirty="0" smtClean="0"/>
              <a:t>): </a:t>
            </a:r>
            <a:r>
              <a:rPr lang="de-DE" dirty="0"/>
              <a:t>bei Wolfgang Köhler, Schulkollege mit 3 Kindern aus 1. Ehe und nach Job als Hauptschullehrer promovierter Musikwissenschaftler </a:t>
            </a:r>
            <a:r>
              <a:rPr lang="de-DE" dirty="0" smtClean="0"/>
              <a:t>(daher die tollen Barock-Instrumente, die er teils selber baut und natürlich damit musiziert) mit </a:t>
            </a:r>
            <a:r>
              <a:rPr lang="de-DE" dirty="0"/>
              <a:t>Frau Eva und Tochter Thekla in </a:t>
            </a:r>
            <a:r>
              <a:rPr lang="de-DE" dirty="0" smtClean="0"/>
              <a:t>Wuppertal, teilen dortigen Wohnort mit </a:t>
            </a:r>
            <a:r>
              <a:rPr lang="de-DE" dirty="0" err="1" smtClean="0"/>
              <a:t>Kundert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de-DE" dirty="0" smtClean="0"/>
              <a:t>In Bielefeld</a:t>
            </a:r>
            <a:r>
              <a:rPr lang="de-DE" dirty="0"/>
              <a:t>: bei </a:t>
            </a:r>
            <a:r>
              <a:rPr lang="de-DE" dirty="0" smtClean="0"/>
              <a:t>meinem Bundeswehr Kumpel HJ </a:t>
            </a:r>
            <a:r>
              <a:rPr lang="de-DE" dirty="0"/>
              <a:t>Simm und seiner 2. Frau </a:t>
            </a:r>
            <a:r>
              <a:rPr lang="de-DE" dirty="0" err="1"/>
              <a:t>Dorita</a:t>
            </a:r>
            <a:r>
              <a:rPr lang="de-DE" dirty="0" smtClean="0"/>
              <a:t>. Die </a:t>
            </a:r>
            <a:r>
              <a:rPr lang="de-DE" dirty="0"/>
              <a:t>haben 2 Kinder </a:t>
            </a:r>
            <a:r>
              <a:rPr lang="de-DE" dirty="0" smtClean="0"/>
              <a:t>Marc-Philipp </a:t>
            </a:r>
            <a:r>
              <a:rPr lang="de-DE" dirty="0"/>
              <a:t>und </a:t>
            </a:r>
            <a:r>
              <a:rPr lang="de-DE" dirty="0" err="1"/>
              <a:t>Marilena</a:t>
            </a:r>
            <a:r>
              <a:rPr lang="de-DE" dirty="0"/>
              <a:t>. </a:t>
            </a:r>
            <a:r>
              <a:rPr lang="de-DE" dirty="0" smtClean="0"/>
              <a:t>Dann Hans-Jürgens erste </a:t>
            </a:r>
            <a:r>
              <a:rPr lang="de-DE" dirty="0"/>
              <a:t>Ehefrau: Christel, die alleine ganz in der Nähe wohnt. Die hatten </a:t>
            </a:r>
            <a:r>
              <a:rPr lang="de-DE" dirty="0" smtClean="0"/>
              <a:t>gemeinsam auch </a:t>
            </a:r>
            <a:r>
              <a:rPr lang="de-DE" dirty="0"/>
              <a:t>2 Kinder Morten: Richter lebt in Bielefeld im Nachbarhaus und Marion: Juristin in Brüssel. Von </a:t>
            </a:r>
            <a:r>
              <a:rPr lang="de-DE" dirty="0" smtClean="0"/>
              <a:t>deren Kindern </a:t>
            </a:r>
            <a:r>
              <a:rPr lang="de-DE" dirty="0"/>
              <a:t>gibt es je 2  Kinder, also 4 Enkel (einer davon </a:t>
            </a:r>
            <a:r>
              <a:rPr lang="de-DE" dirty="0" smtClean="0"/>
              <a:t>mit Schlagzeug am Stadion). Christel hat uns zu dritt (HJ, </a:t>
            </a:r>
            <a:r>
              <a:rPr lang="de-DE" dirty="0" err="1" smtClean="0"/>
              <a:t>Dorita</a:t>
            </a:r>
            <a:r>
              <a:rPr lang="de-DE" dirty="0" smtClean="0"/>
              <a:t> und mich) beherbergt als Bombenalarm in </a:t>
            </a:r>
            <a:r>
              <a:rPr lang="de-DE" dirty="0"/>
              <a:t>der </a:t>
            </a:r>
            <a:r>
              <a:rPr lang="de-DE" dirty="0" err="1"/>
              <a:t>Siegfriedstr</a:t>
            </a:r>
            <a:r>
              <a:rPr lang="de-DE" dirty="0"/>
              <a:t>. (Wohnung von HJ und </a:t>
            </a:r>
            <a:r>
              <a:rPr lang="de-DE" dirty="0" err="1"/>
              <a:t>Dorita</a:t>
            </a:r>
            <a:r>
              <a:rPr lang="de-DE" dirty="0"/>
              <a:t>) war.</a:t>
            </a:r>
            <a:endParaRPr lang="en-US" dirty="0"/>
          </a:p>
          <a:p>
            <a:pPr marL="0" indent="0">
              <a:buNone/>
            </a:pPr>
            <a:r>
              <a:rPr lang="de-DE" dirty="0" smtClean="0"/>
              <a:t>Dieser wurde entschärft und löste </a:t>
            </a:r>
            <a:r>
              <a:rPr lang="de-DE" dirty="0"/>
              <a:t>sich nach 2 Stunden </a:t>
            </a:r>
            <a:r>
              <a:rPr lang="de-DE" dirty="0" smtClean="0"/>
              <a:t>auf, war aber dank der Gastfreundschaft von Christel ein entspannter Nachmittag </a:t>
            </a:r>
            <a:r>
              <a:rPr lang="de-DE" smtClean="0"/>
              <a:t>bei Kaffee und Kuchen.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72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76" y="980728"/>
            <a:ext cx="8604448" cy="5747122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Übersicht</a:t>
            </a:r>
            <a:r>
              <a:rPr lang="en-US" dirty="0" smtClean="0"/>
              <a:t> </a:t>
            </a:r>
            <a:r>
              <a:rPr lang="en-US" dirty="0" err="1" smtClean="0"/>
              <a:t>Übenachtungen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33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oblenz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51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32656"/>
            <a:ext cx="5554960" cy="74868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1. </a:t>
            </a:r>
            <a:r>
              <a:rPr lang="en-US" dirty="0" err="1" smtClean="0"/>
              <a:t>Nacht</a:t>
            </a:r>
            <a:r>
              <a:rPr lang="en-US" dirty="0" smtClean="0"/>
              <a:t> Koblenz am </a:t>
            </a:r>
            <a:r>
              <a:rPr lang="en-US" dirty="0" err="1" smtClean="0"/>
              <a:t>Rhein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oblenz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64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anderthal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050" y="0"/>
            <a:ext cx="47863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34605" y="1484784"/>
            <a:ext cx="2143445" cy="295232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2</a:t>
            </a:r>
            <a:r>
              <a:rPr lang="en-US" dirty="0" smtClean="0"/>
              <a:t>. Tag auf </a:t>
            </a:r>
            <a:r>
              <a:rPr lang="en-US" dirty="0" err="1" smtClean="0"/>
              <a:t>dem</a:t>
            </a:r>
            <a:r>
              <a:rPr lang="en-US" dirty="0" smtClean="0"/>
              <a:t> </a:t>
            </a:r>
            <a:r>
              <a:rPr lang="en-US" dirty="0" err="1" smtClean="0"/>
              <a:t>Weg</a:t>
            </a:r>
            <a:r>
              <a:rPr lang="en-US" dirty="0" smtClean="0"/>
              <a:t> </a:t>
            </a:r>
            <a:r>
              <a:rPr lang="en-US" dirty="0" err="1" smtClean="0"/>
              <a:t>nach</a:t>
            </a:r>
            <a:r>
              <a:rPr lang="en-US" dirty="0" smtClean="0"/>
              <a:t> Wuppertal, </a:t>
            </a:r>
            <a:r>
              <a:rPr lang="en-US" dirty="0" err="1" smtClean="0"/>
              <a:t>im</a:t>
            </a:r>
            <a:r>
              <a:rPr lang="en-US" dirty="0" smtClean="0"/>
              <a:t> Neanderthal Museum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75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anderthal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615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508</Words>
  <Application>Microsoft Office PowerPoint</Application>
  <PresentationFormat>On-screen Show (4:3)</PresentationFormat>
  <Paragraphs>30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Radtour Wuppertal 7.6. -16.6. 23</vt:lpstr>
      <vt:lpstr>PowerPoint Presentation</vt:lpstr>
      <vt:lpstr>Übersicht </vt:lpstr>
      <vt:lpstr>Details zu den Besuchen bei Freunden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RadtourWupertal 7.6. -16.6. 23</dc:title>
  <dc:creator>Klaus Roeder</dc:creator>
  <cp:lastModifiedBy>Klaus Roeder</cp:lastModifiedBy>
  <cp:revision>14</cp:revision>
  <dcterms:created xsi:type="dcterms:W3CDTF">2023-06-19T13:42:39Z</dcterms:created>
  <dcterms:modified xsi:type="dcterms:W3CDTF">2023-06-28T09:47:10Z</dcterms:modified>
</cp:coreProperties>
</file>