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6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3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685C-A9C6-4B63-B263-72A9A3C02AD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E531-A4EC-4CBA-83D8-2BA2475E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1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085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15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_P5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"/>
            <a:ext cx="9144000" cy="641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38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_P6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13"/>
            <a:ext cx="9144000" cy="6580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29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1_P1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3"/>
            <a:ext cx="9144000" cy="6745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7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1_P2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88"/>
            <a:ext cx="9144000" cy="642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99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1_P3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0"/>
            <a:ext cx="8774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28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1_P4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0"/>
            <a:ext cx="9029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25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_P1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04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_P2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8"/>
            <a:ext cx="9144000" cy="6053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12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_P3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3"/>
            <a:ext cx="9144000" cy="620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60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_P4qu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63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Klaus Roeder</dc:creator>
  <cp:lastModifiedBy>Klaus Roeder</cp:lastModifiedBy>
  <cp:revision>1</cp:revision>
  <dcterms:created xsi:type="dcterms:W3CDTF">2025-05-25T14:02:23Z</dcterms:created>
  <dcterms:modified xsi:type="dcterms:W3CDTF">2025-05-25T14:03:51Z</dcterms:modified>
</cp:coreProperties>
</file>