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50" r:id="rId90"/>
    <p:sldId id="348" r:id="rId91"/>
    <p:sldId id="349" r:id="rId92"/>
    <p:sldId id="351" r:id="rId9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9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135E-734A-465E-B6F2-D98DC8F14E7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119F-C530-4F79-8052-CC0DD9970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53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135E-734A-465E-B6F2-D98DC8F14E7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119F-C530-4F79-8052-CC0DD9970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135E-734A-465E-B6F2-D98DC8F14E7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119F-C530-4F79-8052-CC0DD9970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86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135E-734A-465E-B6F2-D98DC8F14E7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119F-C530-4F79-8052-CC0DD9970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8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135E-734A-465E-B6F2-D98DC8F14E7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119F-C530-4F79-8052-CC0DD9970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22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135E-734A-465E-B6F2-D98DC8F14E7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119F-C530-4F79-8052-CC0DD9970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05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135E-734A-465E-B6F2-D98DC8F14E7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119F-C530-4F79-8052-CC0DD9970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8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135E-734A-465E-B6F2-D98DC8F14E7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119F-C530-4F79-8052-CC0DD9970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71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135E-734A-465E-B6F2-D98DC8F14E7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119F-C530-4F79-8052-CC0DD9970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0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135E-734A-465E-B6F2-D98DC8F14E7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119F-C530-4F79-8052-CC0DD9970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9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135E-734A-465E-B6F2-D98DC8F14E7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119F-C530-4F79-8052-CC0DD9970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8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7135E-734A-465E-B6F2-D98DC8F14E7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4119F-C530-4F79-8052-CC0DD9970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7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
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
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
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
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
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
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
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
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
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
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
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
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
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
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
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
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
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
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
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
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
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
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
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
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
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
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
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
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
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
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
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
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
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
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
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
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
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
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
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
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
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
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
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
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
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
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
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
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
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
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
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
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
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
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
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
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
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
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
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
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
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
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
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
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
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
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
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
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
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
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
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
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
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
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
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
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
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
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
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
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
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
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
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
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
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
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
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
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
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
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9888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Myanmar 2017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71600" y="3645024"/>
            <a:ext cx="6400800" cy="694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Klaus Röder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9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1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99592" y="352161"/>
            <a:ext cx="7812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solidFill>
                  <a:schemeClr val="bg1"/>
                </a:solidFill>
              </a:rPr>
              <a:t>Yangon</a:t>
            </a:r>
            <a:r>
              <a:rPr lang="de-DE" sz="2800" dirty="0" smtClean="0">
                <a:solidFill>
                  <a:schemeClr val="bg1"/>
                </a:solidFill>
              </a:rPr>
              <a:t> – hier tobt das Leben</a:t>
            </a:r>
          </a:p>
        </p:txBody>
      </p:sp>
    </p:spTree>
    <p:extLst>
      <p:ext uri="{BB962C8B-B14F-4D97-AF65-F5344CB8AC3E}">
        <p14:creationId xmlns:p14="http://schemas.microsoft.com/office/powerpoint/2010/main" val="143848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12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88" y="0"/>
            <a:ext cx="4541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676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1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527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1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571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15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99592" y="352161"/>
            <a:ext cx="7812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solidFill>
                  <a:schemeClr val="bg1"/>
                </a:solidFill>
              </a:rPr>
              <a:t>Yangon</a:t>
            </a:r>
            <a:r>
              <a:rPr lang="de-DE" sz="2800" dirty="0" smtClean="0">
                <a:solidFill>
                  <a:schemeClr val="bg1"/>
                </a:solidFill>
              </a:rPr>
              <a:t> – in den Märkten</a:t>
            </a:r>
          </a:p>
        </p:txBody>
      </p:sp>
    </p:spTree>
    <p:extLst>
      <p:ext uri="{BB962C8B-B14F-4D97-AF65-F5344CB8AC3E}">
        <p14:creationId xmlns:p14="http://schemas.microsoft.com/office/powerpoint/2010/main" val="64035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16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22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17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25" y="0"/>
            <a:ext cx="41703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6084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Yangon</a:t>
            </a:r>
            <a:r>
              <a:rPr lang="de-DE" sz="2800" dirty="0" smtClean="0"/>
              <a:t> – es gibt auch Kirchen</a:t>
            </a:r>
          </a:p>
        </p:txBody>
      </p:sp>
    </p:spTree>
    <p:extLst>
      <p:ext uri="{BB962C8B-B14F-4D97-AF65-F5344CB8AC3E}">
        <p14:creationId xmlns:p14="http://schemas.microsoft.com/office/powerpoint/2010/main" val="367841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18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59" y="0"/>
            <a:ext cx="90471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91680" y="332656"/>
            <a:ext cx="6084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solidFill>
                  <a:schemeClr val="bg1"/>
                </a:solidFill>
              </a:rPr>
              <a:t>Yangon</a:t>
            </a:r>
            <a:r>
              <a:rPr lang="de-DE" sz="2800" dirty="0" smtClean="0">
                <a:solidFill>
                  <a:schemeClr val="bg1"/>
                </a:solidFill>
              </a:rPr>
              <a:t> – aber mehr Tempel</a:t>
            </a:r>
          </a:p>
        </p:txBody>
      </p:sp>
    </p:spTree>
    <p:extLst>
      <p:ext uri="{BB962C8B-B14F-4D97-AF65-F5344CB8AC3E}">
        <p14:creationId xmlns:p14="http://schemas.microsoft.com/office/powerpoint/2010/main" val="12560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19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91680" y="332656"/>
            <a:ext cx="6084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solidFill>
                  <a:schemeClr val="bg1"/>
                </a:solidFill>
              </a:rPr>
              <a:t>Yangon</a:t>
            </a:r>
            <a:r>
              <a:rPr lang="de-DE" sz="2800" dirty="0" smtClean="0">
                <a:solidFill>
                  <a:schemeClr val="bg1"/>
                </a:solidFill>
              </a:rPr>
              <a:t> – Freizeitsport</a:t>
            </a:r>
          </a:p>
        </p:txBody>
      </p:sp>
    </p:spTree>
    <p:extLst>
      <p:ext uri="{BB962C8B-B14F-4D97-AF65-F5344CB8AC3E}">
        <p14:creationId xmlns:p14="http://schemas.microsoft.com/office/powerpoint/2010/main" val="388909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2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067944" y="594266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solidFill>
                  <a:schemeClr val="bg1"/>
                </a:solidFill>
              </a:rPr>
              <a:t>Yangon</a:t>
            </a:r>
            <a:r>
              <a:rPr lang="de-DE" sz="2800" dirty="0" smtClean="0">
                <a:solidFill>
                  <a:schemeClr val="bg1"/>
                </a:solidFill>
              </a:rPr>
              <a:t> – lokaler Transport</a:t>
            </a:r>
          </a:p>
        </p:txBody>
      </p:sp>
    </p:spTree>
    <p:extLst>
      <p:ext uri="{BB962C8B-B14F-4D97-AF65-F5344CB8AC3E}">
        <p14:creationId xmlns:p14="http://schemas.microsoft.com/office/powerpoint/2010/main" val="259905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4888"/>
            <a:ext cx="9144000" cy="48482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99592" y="352161"/>
            <a:ext cx="7812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Naypidaw – die etwas seltsame Hauptstadt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16246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2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7504" y="5229200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D</a:t>
            </a:r>
            <a:r>
              <a:rPr lang="de-DE" sz="2800" dirty="0" smtClean="0">
                <a:solidFill>
                  <a:schemeClr val="bg1"/>
                </a:solidFill>
              </a:rPr>
              <a:t>ie </a:t>
            </a:r>
            <a:r>
              <a:rPr lang="de-DE" sz="2800" dirty="0" err="1" smtClean="0">
                <a:solidFill>
                  <a:schemeClr val="bg1"/>
                </a:solidFill>
              </a:rPr>
              <a:t>Shwedagon</a:t>
            </a:r>
            <a:r>
              <a:rPr lang="de-DE" sz="2800" dirty="0" smtClean="0">
                <a:solidFill>
                  <a:schemeClr val="bg1"/>
                </a:solidFill>
              </a:rPr>
              <a:t>-Pagode, </a:t>
            </a:r>
            <a:r>
              <a:rPr lang="de-DE" sz="2800" dirty="0" smtClean="0">
                <a:solidFill>
                  <a:schemeClr val="bg1"/>
                </a:solidFill>
              </a:rPr>
              <a:t>bekannteste</a:t>
            </a:r>
            <a:r>
              <a:rPr lang="de-DE" sz="2800" dirty="0" smtClean="0">
                <a:solidFill>
                  <a:schemeClr val="bg1"/>
                </a:solidFill>
              </a:rPr>
              <a:t> Sehenswürdigkeit </a:t>
            </a:r>
          </a:p>
        </p:txBody>
      </p:sp>
    </p:spTree>
    <p:extLst>
      <p:ext uri="{BB962C8B-B14F-4D97-AF65-F5344CB8AC3E}">
        <p14:creationId xmlns:p14="http://schemas.microsoft.com/office/powerpoint/2010/main" val="208144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22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87" y="0"/>
            <a:ext cx="45418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55776" y="2204864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D</a:t>
            </a:r>
            <a:r>
              <a:rPr lang="de-DE" sz="2800" dirty="0" smtClean="0"/>
              <a:t>ie </a:t>
            </a:r>
            <a:r>
              <a:rPr lang="de-DE" sz="2800" dirty="0" err="1" smtClean="0"/>
              <a:t>Shwedagon</a:t>
            </a:r>
            <a:r>
              <a:rPr lang="de-DE" sz="2800" dirty="0" smtClean="0"/>
              <a:t>-Pagode</a:t>
            </a:r>
          </a:p>
        </p:txBody>
      </p:sp>
    </p:spTree>
    <p:extLst>
      <p:ext uri="{BB962C8B-B14F-4D97-AF65-F5344CB8AC3E}">
        <p14:creationId xmlns:p14="http://schemas.microsoft.com/office/powerpoint/2010/main" val="191595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2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88" y="0"/>
            <a:ext cx="4541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437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2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215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25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5800" y="476672"/>
            <a:ext cx="5782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D</a:t>
            </a:r>
            <a:r>
              <a:rPr lang="de-DE" sz="2800" dirty="0" smtClean="0"/>
              <a:t>ie </a:t>
            </a:r>
            <a:r>
              <a:rPr lang="de-DE" sz="2800" dirty="0" err="1" smtClean="0"/>
              <a:t>Shwedagon</a:t>
            </a:r>
            <a:r>
              <a:rPr lang="de-DE" sz="2800" dirty="0" smtClean="0"/>
              <a:t>-Pagode von innen</a:t>
            </a:r>
          </a:p>
        </p:txBody>
      </p:sp>
    </p:spTree>
    <p:extLst>
      <p:ext uri="{BB962C8B-B14F-4D97-AF65-F5344CB8AC3E}">
        <p14:creationId xmlns:p14="http://schemas.microsoft.com/office/powerpoint/2010/main" val="237875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26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599"/>
            <a:ext cx="9144000" cy="56372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79512" y="4941168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rgbClr val="FFFF00"/>
                </a:solidFill>
              </a:rPr>
              <a:t>D</a:t>
            </a:r>
            <a:r>
              <a:rPr lang="de-DE" sz="2800" dirty="0" smtClean="0">
                <a:solidFill>
                  <a:srgbClr val="FFFF00"/>
                </a:solidFill>
              </a:rPr>
              <a:t>ie </a:t>
            </a:r>
            <a:r>
              <a:rPr lang="de-DE" sz="2800" dirty="0" err="1" smtClean="0">
                <a:solidFill>
                  <a:srgbClr val="FFFF00"/>
                </a:solidFill>
              </a:rPr>
              <a:t>Shwedagon</a:t>
            </a:r>
            <a:r>
              <a:rPr lang="de-DE" sz="2800" dirty="0" smtClean="0">
                <a:solidFill>
                  <a:srgbClr val="FFFF00"/>
                </a:solidFill>
              </a:rPr>
              <a:t>-Pagode von innen. Die Zeiten waren für Touristen ganz günstig</a:t>
            </a:r>
          </a:p>
        </p:txBody>
      </p:sp>
    </p:spTree>
    <p:extLst>
      <p:ext uri="{BB962C8B-B14F-4D97-AF65-F5344CB8AC3E}">
        <p14:creationId xmlns:p14="http://schemas.microsoft.com/office/powerpoint/2010/main" val="171966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27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50" y="0"/>
            <a:ext cx="3924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837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28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88" y="0"/>
            <a:ext cx="4541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346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29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80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3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88" y="0"/>
            <a:ext cx="4541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272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2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85" y="669730"/>
            <a:ext cx="9144000" cy="62309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99592" y="0"/>
            <a:ext cx="7812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Naypidaw der abgeriegelte „Volkspalast“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19700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3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445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32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2313"/>
            <a:ext cx="9144000" cy="5411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231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3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" y="0"/>
            <a:ext cx="90614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775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3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238"/>
            <a:ext cx="9144000" cy="6105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731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35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88" y="0"/>
            <a:ext cx="43402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770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36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352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37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88" y="0"/>
            <a:ext cx="4541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599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38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484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39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472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4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88" y="0"/>
            <a:ext cx="4541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852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700"/>
            <a:ext cx="9144000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14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4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88" y="0"/>
            <a:ext cx="4541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521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42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5800" y="476672"/>
            <a:ext cx="5782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solidFill>
                  <a:schemeClr val="bg1"/>
                </a:solidFill>
              </a:rPr>
              <a:t>Yangon</a:t>
            </a:r>
            <a:r>
              <a:rPr lang="de-DE" sz="2800" dirty="0" smtClean="0">
                <a:solidFill>
                  <a:schemeClr val="bg1"/>
                </a:solidFill>
              </a:rPr>
              <a:t> –nächtliche Märkte</a:t>
            </a:r>
            <a:endParaRPr lang="de-DE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35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4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788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4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563"/>
            <a:ext cx="9144000" cy="5984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531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46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089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47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113"/>
            <a:ext cx="9144000" cy="5311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017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48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404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49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885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5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520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5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905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7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25"/>
            <a:ext cx="9144000" cy="32051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99592" y="764704"/>
            <a:ext cx="7812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Naypidaw – Sitzung im Ministerium, sehr steril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76359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52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88" y="0"/>
            <a:ext cx="4541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493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5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779912" y="674693"/>
            <a:ext cx="5321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 err="1" smtClean="0">
                <a:solidFill>
                  <a:schemeClr val="bg1"/>
                </a:solidFill>
              </a:rPr>
              <a:t>Shwedagon</a:t>
            </a:r>
            <a:r>
              <a:rPr lang="de-DE" sz="2800" dirty="0" smtClean="0">
                <a:solidFill>
                  <a:schemeClr val="bg1"/>
                </a:solidFill>
              </a:rPr>
              <a:t>-Pagode, selten </a:t>
            </a:r>
            <a:r>
              <a:rPr lang="de-DE" sz="2800" dirty="0" err="1" smtClean="0">
                <a:solidFill>
                  <a:schemeClr val="bg1"/>
                </a:solidFill>
              </a:rPr>
              <a:t>unnette</a:t>
            </a:r>
            <a:r>
              <a:rPr lang="de-DE" sz="2800" dirty="0" smtClean="0">
                <a:solidFill>
                  <a:schemeClr val="bg1"/>
                </a:solidFill>
              </a:rPr>
              <a:t> Verkäuferin von Vögeln, die man kaufen und fliegen lassen kann</a:t>
            </a:r>
          </a:p>
        </p:txBody>
      </p:sp>
    </p:spTree>
    <p:extLst>
      <p:ext uri="{BB962C8B-B14F-4D97-AF65-F5344CB8AC3E}">
        <p14:creationId xmlns:p14="http://schemas.microsoft.com/office/powerpoint/2010/main" val="407473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5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475"/>
            <a:ext cx="9144000" cy="6367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918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55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0"/>
            <a:ext cx="6451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871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56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0"/>
            <a:ext cx="3581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644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57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13"/>
            <a:ext cx="9144000" cy="6556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695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58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0"/>
            <a:ext cx="82089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02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59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050" y="0"/>
            <a:ext cx="65643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11760" y="4509120"/>
            <a:ext cx="4032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 err="1" smtClean="0">
                <a:solidFill>
                  <a:schemeClr val="bg1"/>
                </a:solidFill>
              </a:rPr>
              <a:t>Shwedagon</a:t>
            </a:r>
            <a:r>
              <a:rPr lang="de-DE" sz="2800" dirty="0" smtClean="0">
                <a:solidFill>
                  <a:schemeClr val="bg1"/>
                </a:solidFill>
              </a:rPr>
              <a:t>-Pagode, ansonsten viele nette Burmesinnen und Burmesen</a:t>
            </a:r>
          </a:p>
        </p:txBody>
      </p:sp>
    </p:spTree>
    <p:extLst>
      <p:ext uri="{BB962C8B-B14F-4D97-AF65-F5344CB8AC3E}">
        <p14:creationId xmlns:p14="http://schemas.microsoft.com/office/powerpoint/2010/main" val="132639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6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0"/>
            <a:ext cx="84566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195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6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638" y="0"/>
            <a:ext cx="50371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107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8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546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99592" y="352161"/>
            <a:ext cx="7812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Naypidaw – das Hotel ebenfalls nicht sehr belebt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76575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62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75"/>
            <a:ext cx="9144000" cy="6748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075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6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0"/>
            <a:ext cx="91328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11760" y="522920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 err="1" smtClean="0">
                <a:solidFill>
                  <a:schemeClr val="bg1"/>
                </a:solidFill>
              </a:rPr>
              <a:t>Yangon</a:t>
            </a:r>
            <a:r>
              <a:rPr lang="de-DE" sz="2800" dirty="0" smtClean="0">
                <a:solidFill>
                  <a:schemeClr val="bg1"/>
                </a:solidFill>
              </a:rPr>
              <a:t>, </a:t>
            </a:r>
            <a:r>
              <a:rPr lang="de-DE" sz="2800" dirty="0" err="1" smtClean="0">
                <a:solidFill>
                  <a:schemeClr val="bg1"/>
                </a:solidFill>
              </a:rPr>
              <a:t>Strassenkunst</a:t>
            </a:r>
            <a:endParaRPr lang="de-DE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4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6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3" y="0"/>
            <a:ext cx="86264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047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65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169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66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0"/>
            <a:ext cx="9144000" cy="666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28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67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675"/>
            <a:ext cx="9144000" cy="6216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3528" y="5373216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 err="1" smtClean="0">
                <a:solidFill>
                  <a:schemeClr val="bg1"/>
                </a:solidFill>
              </a:rPr>
              <a:t>Yangon</a:t>
            </a:r>
            <a:r>
              <a:rPr lang="de-DE" sz="2800" dirty="0" smtClean="0">
                <a:solidFill>
                  <a:schemeClr val="bg1"/>
                </a:solidFill>
              </a:rPr>
              <a:t>, man sieht, dass seit den 60er Jahren nicht viel gebaut worden ist</a:t>
            </a:r>
          </a:p>
        </p:txBody>
      </p:sp>
    </p:spTree>
    <p:extLst>
      <p:ext uri="{BB962C8B-B14F-4D97-AF65-F5344CB8AC3E}">
        <p14:creationId xmlns:p14="http://schemas.microsoft.com/office/powerpoint/2010/main" val="186293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68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51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69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849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7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951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7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042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8a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8" y="0"/>
            <a:ext cx="87582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99592" y="352161"/>
            <a:ext cx="7812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Naypidaw – die Umgebung des Hotels beim Joggen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00006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72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81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7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800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7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78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75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88" y="0"/>
            <a:ext cx="4541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603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76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27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77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960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78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3" y="0"/>
            <a:ext cx="8561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256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79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47664" y="155679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 err="1" smtClean="0">
                <a:solidFill>
                  <a:schemeClr val="bg1"/>
                </a:solidFill>
              </a:rPr>
              <a:t>Yangon</a:t>
            </a:r>
            <a:r>
              <a:rPr lang="de-DE" sz="2800" dirty="0" smtClean="0">
                <a:solidFill>
                  <a:schemeClr val="bg1"/>
                </a:solidFill>
              </a:rPr>
              <a:t>, am </a:t>
            </a:r>
            <a:r>
              <a:rPr lang="de-DE" sz="2800" dirty="0" err="1" smtClean="0">
                <a:solidFill>
                  <a:schemeClr val="bg1"/>
                </a:solidFill>
              </a:rPr>
              <a:t>Fluß</a:t>
            </a:r>
            <a:endParaRPr lang="de-DE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13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8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959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8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983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9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8" y="0"/>
            <a:ext cx="90376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99592" y="352161"/>
            <a:ext cx="7812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>
                <a:solidFill>
                  <a:schemeClr val="bg1"/>
                </a:solidFill>
              </a:rPr>
              <a:t>Yangon</a:t>
            </a:r>
            <a:r>
              <a:rPr lang="de-DE" sz="2800" dirty="0" smtClean="0">
                <a:solidFill>
                  <a:schemeClr val="bg1"/>
                </a:solidFill>
              </a:rPr>
              <a:t> – die spannende Großstadt </a:t>
            </a:r>
          </a:p>
        </p:txBody>
      </p:sp>
    </p:spTree>
    <p:extLst>
      <p:ext uri="{BB962C8B-B14F-4D97-AF65-F5344CB8AC3E}">
        <p14:creationId xmlns:p14="http://schemas.microsoft.com/office/powerpoint/2010/main" val="308047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83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892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84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878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85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0"/>
            <a:ext cx="7705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786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86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76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87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750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88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936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89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7544" y="515719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dirty="0" err="1" smtClean="0">
                <a:solidFill>
                  <a:schemeClr val="bg1"/>
                </a:solidFill>
              </a:rPr>
              <a:t>Yangon</a:t>
            </a:r>
            <a:r>
              <a:rPr lang="de-DE" sz="2800" dirty="0" smtClean="0">
                <a:solidFill>
                  <a:schemeClr val="bg1"/>
                </a:solidFill>
              </a:rPr>
              <a:t>, der Zoo, eher weniger empfehlenswert</a:t>
            </a:r>
          </a:p>
        </p:txBody>
      </p:sp>
    </p:spTree>
    <p:extLst>
      <p:ext uri="{BB962C8B-B14F-4D97-AF65-F5344CB8AC3E}">
        <p14:creationId xmlns:p14="http://schemas.microsoft.com/office/powerpoint/2010/main" val="176594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9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09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91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49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988" y="-5548"/>
            <a:ext cx="9105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Arbeit in </a:t>
            </a:r>
            <a:r>
              <a:rPr lang="de-DE" sz="2800" dirty="0" err="1" smtClean="0"/>
              <a:t>Yangon</a:t>
            </a:r>
            <a:r>
              <a:rPr lang="de-DE" sz="2800" dirty="0" smtClean="0"/>
              <a:t> und Naypidaw, das war im Statistischen Amt, wesentlich angenehmer als in den Ministerien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8" y="1638286"/>
            <a:ext cx="7614668" cy="516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257" y="991824"/>
            <a:ext cx="7351018" cy="279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8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_Pic (10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633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D:\temp\IMG_20170210_1738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8" y="1556792"/>
            <a:ext cx="9084502" cy="511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988" y="-5548"/>
            <a:ext cx="91050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Yangon</a:t>
            </a:r>
            <a:r>
              <a:rPr lang="de-DE" sz="2800" dirty="0" smtClean="0"/>
              <a:t>, meine nette Kollegin, Sabrina Garcia von der GIZ, die leider hauptsächlich unter der unangenehmen GIZ Drangsalierung zu leiden hatte, ich war nur freier Berater</a:t>
            </a:r>
          </a:p>
        </p:txBody>
      </p:sp>
    </p:spTree>
    <p:extLst>
      <p:ext uri="{BB962C8B-B14F-4D97-AF65-F5344CB8AC3E}">
        <p14:creationId xmlns:p14="http://schemas.microsoft.com/office/powerpoint/2010/main" val="28867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988" y="-5548"/>
            <a:ext cx="9105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Yangon</a:t>
            </a:r>
            <a:r>
              <a:rPr lang="de-DE" sz="2800" dirty="0" smtClean="0"/>
              <a:t>, eine weitere Kollegin von der GIZ, Sina Thiessen,, die sich rechtzeitig aus dem Staub gemacht hatte.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48559"/>
            <a:ext cx="7848872" cy="563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93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Picture_DB141016_220716\2017\170212Myanmar\Myanmar_Pic (3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8" y="261298"/>
            <a:ext cx="9131384" cy="604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9022" y="1213481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Algerian" panose="04020705040A02060702" pitchFamily="82" charset="0"/>
              </a:rPr>
              <a:t>Ende</a:t>
            </a:r>
            <a:endParaRPr lang="en-US" sz="8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81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223</Words>
  <Application>Microsoft Office PowerPoint</Application>
  <PresentationFormat>On-screen Show (4:3)</PresentationFormat>
  <Paragraphs>29</Paragraphs>
  <Slides>92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Klaus Roeder</dc:creator>
  <cp:lastModifiedBy>Klaus Roeder</cp:lastModifiedBy>
  <cp:revision>9</cp:revision>
  <dcterms:created xsi:type="dcterms:W3CDTF">2025-04-05T13:58:40Z</dcterms:created>
  <dcterms:modified xsi:type="dcterms:W3CDTF">2025-04-05T15:08:56Z</dcterms:modified>
</cp:coreProperties>
</file>